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6.xml" ContentType="application/vnd.openxmlformats-officedocument.them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7.xml" ContentType="application/vnd.openxmlformats-officedocument.them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8.xml" ContentType="application/vnd.openxmlformats-officedocument.them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9.xml" ContentType="application/vnd.openxmlformats-officedocument.them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0.xml" ContentType="application/vnd.openxmlformats-officedocument.them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12.xml" ContentType="application/vnd.openxmlformats-officedocument.them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3.xml" ContentType="application/vnd.openxmlformats-officedocument.theme+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14.xml" ContentType="application/vnd.openxmlformats-officedocument.theme+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15.xml" ContentType="application/vnd.openxmlformats-officedocument.them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6.xml" ContentType="application/vnd.openxmlformats-officedocument.theme+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9" r:id="rId5"/>
    <p:sldMasterId id="2147483693" r:id="rId6"/>
    <p:sldMasterId id="2147483698" r:id="rId7"/>
    <p:sldMasterId id="2147483721" r:id="rId8"/>
    <p:sldMasterId id="2147483741" r:id="rId9"/>
    <p:sldMasterId id="2147483752" r:id="rId10"/>
    <p:sldMasterId id="2147483763" r:id="rId11"/>
    <p:sldMasterId id="2147483774" r:id="rId12"/>
    <p:sldMasterId id="2147483785" r:id="rId13"/>
    <p:sldMasterId id="2147483796" r:id="rId14"/>
    <p:sldMasterId id="2147483808" r:id="rId15"/>
    <p:sldMasterId id="2147483819" r:id="rId16"/>
    <p:sldMasterId id="2147483830" r:id="rId17"/>
    <p:sldMasterId id="2147483841" r:id="rId18"/>
    <p:sldMasterId id="2147483852" r:id="rId19"/>
  </p:sldMasterIdLst>
  <p:notesMasterIdLst>
    <p:notesMasterId r:id="rId70"/>
  </p:notesMasterIdLst>
  <p:sldIdLst>
    <p:sldId id="280" r:id="rId20"/>
    <p:sldId id="446" r:id="rId21"/>
    <p:sldId id="444" r:id="rId22"/>
    <p:sldId id="445" r:id="rId23"/>
    <p:sldId id="450" r:id="rId24"/>
    <p:sldId id="451" r:id="rId25"/>
    <p:sldId id="462" r:id="rId26"/>
    <p:sldId id="463" r:id="rId27"/>
    <p:sldId id="464" r:id="rId28"/>
    <p:sldId id="465" r:id="rId29"/>
    <p:sldId id="466" r:id="rId30"/>
    <p:sldId id="467" r:id="rId31"/>
    <p:sldId id="468" r:id="rId32"/>
    <p:sldId id="469" r:id="rId33"/>
    <p:sldId id="470" r:id="rId34"/>
    <p:sldId id="449" r:id="rId35"/>
    <p:sldId id="447" r:id="rId36"/>
    <p:sldId id="448" r:id="rId37"/>
    <p:sldId id="471" r:id="rId38"/>
    <p:sldId id="472" r:id="rId39"/>
    <p:sldId id="473" r:id="rId40"/>
    <p:sldId id="498" r:id="rId41"/>
    <p:sldId id="474" r:id="rId42"/>
    <p:sldId id="475" r:id="rId43"/>
    <p:sldId id="499" r:id="rId44"/>
    <p:sldId id="476" r:id="rId45"/>
    <p:sldId id="478" r:id="rId46"/>
    <p:sldId id="479" r:id="rId47"/>
    <p:sldId id="500" r:id="rId48"/>
    <p:sldId id="480" r:id="rId49"/>
    <p:sldId id="481" r:id="rId50"/>
    <p:sldId id="482" r:id="rId51"/>
    <p:sldId id="501" r:id="rId52"/>
    <p:sldId id="483" r:id="rId53"/>
    <p:sldId id="485" r:id="rId54"/>
    <p:sldId id="486" r:id="rId55"/>
    <p:sldId id="487" r:id="rId56"/>
    <p:sldId id="493" r:id="rId57"/>
    <p:sldId id="488" r:id="rId58"/>
    <p:sldId id="489" r:id="rId59"/>
    <p:sldId id="490" r:id="rId60"/>
    <p:sldId id="491" r:id="rId61"/>
    <p:sldId id="492" r:id="rId62"/>
    <p:sldId id="502" r:id="rId63"/>
    <p:sldId id="503" r:id="rId64"/>
    <p:sldId id="494" r:id="rId65"/>
    <p:sldId id="495" r:id="rId66"/>
    <p:sldId id="497" r:id="rId67"/>
    <p:sldId id="504" r:id="rId68"/>
    <p:sldId id="442" r:id="rId69"/>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1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026" autoAdjust="0"/>
  </p:normalViewPr>
  <p:slideViewPr>
    <p:cSldViewPr>
      <p:cViewPr>
        <p:scale>
          <a:sx n="51" d="100"/>
          <a:sy n="51" d="100"/>
        </p:scale>
        <p:origin x="-492" y="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7.xml"/><Relationship Id="rId39" Type="http://schemas.openxmlformats.org/officeDocument/2006/relationships/slide" Target="slides/slide20.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slide" Target="slides/slide28.xml"/><Relationship Id="rId50" Type="http://schemas.openxmlformats.org/officeDocument/2006/relationships/slide" Target="slides/slide31.xml"/><Relationship Id="rId55" Type="http://schemas.openxmlformats.org/officeDocument/2006/relationships/slide" Target="slides/slide36.xml"/><Relationship Id="rId63" Type="http://schemas.openxmlformats.org/officeDocument/2006/relationships/slide" Target="slides/slide44.xml"/><Relationship Id="rId68" Type="http://schemas.openxmlformats.org/officeDocument/2006/relationships/slide" Target="slides/slide49.xml"/><Relationship Id="rId7" Type="http://schemas.openxmlformats.org/officeDocument/2006/relationships/slideMaster" Target="slideMasters/slideMaster4.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0.xml"/><Relationship Id="rId11" Type="http://schemas.openxmlformats.org/officeDocument/2006/relationships/slideMaster" Target="slideMasters/slideMaster8.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slide" Target="slides/slide34.xml"/><Relationship Id="rId58" Type="http://schemas.openxmlformats.org/officeDocument/2006/relationships/slide" Target="slides/slide39.xml"/><Relationship Id="rId66" Type="http://schemas.openxmlformats.org/officeDocument/2006/relationships/slide" Target="slides/slide47.xml"/><Relationship Id="rId7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slide" Target="slides/slide38.xml"/><Relationship Id="rId61" Type="http://schemas.openxmlformats.org/officeDocument/2006/relationships/slide" Target="slides/slide4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slide" Target="slides/slide33.xml"/><Relationship Id="rId60" Type="http://schemas.openxmlformats.org/officeDocument/2006/relationships/slide" Target="slides/slide41.xml"/><Relationship Id="rId65" Type="http://schemas.openxmlformats.org/officeDocument/2006/relationships/slide" Target="slides/slide46.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openxmlformats.org/officeDocument/2006/relationships/slide" Target="slides/slide37.xml"/><Relationship Id="rId64" Type="http://schemas.openxmlformats.org/officeDocument/2006/relationships/slide" Target="slides/slide45.xml"/><Relationship Id="rId69" Type="http://schemas.openxmlformats.org/officeDocument/2006/relationships/slide" Target="slides/slide50.xml"/><Relationship Id="rId8" Type="http://schemas.openxmlformats.org/officeDocument/2006/relationships/slideMaster" Target="slideMasters/slideMaster5.xml"/><Relationship Id="rId51" Type="http://schemas.openxmlformats.org/officeDocument/2006/relationships/slide" Target="slides/slide32.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59" Type="http://schemas.openxmlformats.org/officeDocument/2006/relationships/slide" Target="slides/slide40.xml"/><Relationship Id="rId67" Type="http://schemas.openxmlformats.org/officeDocument/2006/relationships/slide" Target="slides/slide48.xml"/><Relationship Id="rId20" Type="http://schemas.openxmlformats.org/officeDocument/2006/relationships/slide" Target="slides/slide1.xml"/><Relationship Id="rId41" Type="http://schemas.openxmlformats.org/officeDocument/2006/relationships/slide" Target="slides/slide22.xml"/><Relationship Id="rId54" Type="http://schemas.openxmlformats.org/officeDocument/2006/relationships/slide" Target="slides/slide35.xml"/><Relationship Id="rId62" Type="http://schemas.openxmlformats.org/officeDocument/2006/relationships/slide" Target="slides/slide43.xml"/><Relationship Id="rId70" Type="http://schemas.openxmlformats.org/officeDocument/2006/relationships/notesMaster" Target="notesMasters/notesMaster1.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57B9CF-CA1E-4BC1-9EB9-47EC21013272}" type="datetimeFigureOut">
              <a:rPr lang="en-US" smtClean="0"/>
              <a:pPr/>
              <a:t>11/24/2017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B79B57-3CE6-4CA5-8FBA-4A0BF7650BD4}" type="slidenum">
              <a:rPr lang="en-US" smtClean="0"/>
              <a:pPr/>
              <a:t>‹#›</a:t>
            </a:fld>
            <a:endParaRPr lang="en-US"/>
          </a:p>
        </p:txBody>
      </p:sp>
    </p:spTree>
    <p:extLst>
      <p:ext uri="{BB962C8B-B14F-4D97-AF65-F5344CB8AC3E}">
        <p14:creationId xmlns:p14="http://schemas.microsoft.com/office/powerpoint/2010/main" val="2943155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B79B57-3CE6-4CA5-8FBA-4A0BF7650BD4}" type="slidenum">
              <a:rPr lang="en-US" smtClean="0"/>
              <a:pPr/>
              <a:t>3</a:t>
            </a:fld>
            <a:endParaRPr lang="en-US"/>
          </a:p>
        </p:txBody>
      </p:sp>
    </p:spTree>
    <p:extLst>
      <p:ext uri="{BB962C8B-B14F-4D97-AF65-F5344CB8AC3E}">
        <p14:creationId xmlns:p14="http://schemas.microsoft.com/office/powerpoint/2010/main" val="725069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4B79B57-3CE6-4CA5-8FBA-4A0BF7650BD4}" type="slidenum">
              <a:rPr lang="en-US" smtClean="0"/>
              <a:pPr/>
              <a:t>18</a:t>
            </a:fld>
            <a:endParaRPr lang="en-US"/>
          </a:p>
        </p:txBody>
      </p:sp>
    </p:spTree>
    <p:extLst>
      <p:ext uri="{BB962C8B-B14F-4D97-AF65-F5344CB8AC3E}">
        <p14:creationId xmlns:p14="http://schemas.microsoft.com/office/powerpoint/2010/main" val="975094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B79B57-3CE6-4CA5-8FBA-4A0BF7650BD4}" type="slidenum">
              <a:rPr lang="en-US" smtClean="0"/>
              <a:pPr/>
              <a:t>36</a:t>
            </a:fld>
            <a:endParaRPr lang="en-US"/>
          </a:p>
        </p:txBody>
      </p:sp>
    </p:spTree>
    <p:extLst>
      <p:ext uri="{BB962C8B-B14F-4D97-AF65-F5344CB8AC3E}">
        <p14:creationId xmlns:p14="http://schemas.microsoft.com/office/powerpoint/2010/main" val="336766585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image" Target="../media/image4.emf"/><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1.emf"/><Relationship Id="rId2" Type="http://schemas.openxmlformats.org/officeDocument/2006/relationships/tags" Target="../tags/tag9.xml"/><Relationship Id="rId1" Type="http://schemas.openxmlformats.org/officeDocument/2006/relationships/vmlDrawing" Target="../drawings/vmlDrawing2.vml"/><Relationship Id="rId6" Type="http://schemas.openxmlformats.org/officeDocument/2006/relationships/tags" Target="../tags/tag13.xml"/><Relationship Id="rId11" Type="http://schemas.openxmlformats.org/officeDocument/2006/relationships/oleObject" Target="../embeddings/oleObject2.bin"/><Relationship Id="rId5" Type="http://schemas.openxmlformats.org/officeDocument/2006/relationships/tags" Target="../tags/tag12.xml"/><Relationship Id="rId10" Type="http://schemas.openxmlformats.org/officeDocument/2006/relationships/image" Target="../media/image3.jpeg"/><Relationship Id="rId4" Type="http://schemas.openxmlformats.org/officeDocument/2006/relationships/tags" Target="../tags/tag11.xml"/><Relationship Id="rId9" Type="http://schemas.openxmlformats.org/officeDocument/2006/relationships/slideMaster" Target="../slideMasters/slideMaster1.xml"/><Relationship Id="rId1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6.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image" Target="../media/image4.emf"/><Relationship Id="rId3" Type="http://schemas.openxmlformats.org/officeDocument/2006/relationships/tags" Target="../tags/tag127.xml"/><Relationship Id="rId7" Type="http://schemas.openxmlformats.org/officeDocument/2006/relationships/tags" Target="../tags/tag131.xml"/><Relationship Id="rId12" Type="http://schemas.openxmlformats.org/officeDocument/2006/relationships/image" Target="../media/image9.jpeg"/><Relationship Id="rId2" Type="http://schemas.openxmlformats.org/officeDocument/2006/relationships/tags" Target="../tags/tag126.xml"/><Relationship Id="rId1" Type="http://schemas.openxmlformats.org/officeDocument/2006/relationships/vmlDrawing" Target="../drawings/vmlDrawing20.vml"/><Relationship Id="rId6" Type="http://schemas.openxmlformats.org/officeDocument/2006/relationships/tags" Target="../tags/tag130.xml"/><Relationship Id="rId11" Type="http://schemas.openxmlformats.org/officeDocument/2006/relationships/image" Target="../media/image1.emf"/><Relationship Id="rId5" Type="http://schemas.openxmlformats.org/officeDocument/2006/relationships/tags" Target="../tags/tag129.xml"/><Relationship Id="rId10" Type="http://schemas.openxmlformats.org/officeDocument/2006/relationships/oleObject" Target="../embeddings/oleObject20.bin"/><Relationship Id="rId4" Type="http://schemas.openxmlformats.org/officeDocument/2006/relationships/tags" Target="../tags/tag128.xml"/><Relationship Id="rId9" Type="http://schemas.openxmlformats.org/officeDocument/2006/relationships/image" Target="../media/image8.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11.png"/><Relationship Id="rId1" Type="http://schemas.openxmlformats.org/officeDocument/2006/relationships/slideMaster" Target="../slideMasters/slideMaster9.xml"/><Relationship Id="rId5" Type="http://schemas.openxmlformats.org/officeDocument/2006/relationships/image" Target="../media/image2.svg"/><Relationship Id="rId4" Type="http://schemas.openxmlformats.org/officeDocument/2006/relationships/image" Target="../media/image12.png"/></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 Id="rId6" Type="http://schemas.openxmlformats.org/officeDocument/2006/relationships/image" Target="../media/image2.svg"/><Relationship Id="rId5" Type="http://schemas.openxmlformats.org/officeDocument/2006/relationships/image" Target="../media/image12.png"/><Relationship Id="rId4" Type="http://schemas.openxmlformats.org/officeDocument/2006/relationships/image" Target="../media/image14.sv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 Id="rId5" Type="http://schemas.openxmlformats.org/officeDocument/2006/relationships/image" Target="../media/image2.svg"/></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 Id="rId6" Type="http://schemas.openxmlformats.org/officeDocument/2006/relationships/image" Target="../media/image14.png"/><Relationship Id="rId5" Type="http://schemas.openxmlformats.org/officeDocument/2006/relationships/image" Target="../media/image2.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 Id="rId5" Type="http://schemas.openxmlformats.org/officeDocument/2006/relationships/image" Target="../media/image2.svg"/></Relationships>
</file>

<file path=ppt/slideLayouts/_rels/slideLayout108.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34.xml"/><Relationship Id="rId7" Type="http://schemas.openxmlformats.org/officeDocument/2006/relationships/slideMaster" Target="../slideMasters/slideMaster9.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5" Type="http://schemas.openxmlformats.org/officeDocument/2006/relationships/tags" Target="../tags/tag136.xml"/><Relationship Id="rId10" Type="http://schemas.openxmlformats.org/officeDocument/2006/relationships/image" Target="../media/image5.png"/><Relationship Id="rId4" Type="http://schemas.openxmlformats.org/officeDocument/2006/relationships/tags" Target="../tags/tag135.xml"/><Relationship Id="rId9" Type="http://schemas.openxmlformats.org/officeDocument/2006/relationships/image" Target="../media/image4.emf"/></Relationships>
</file>

<file path=ppt/slideLayouts/_rels/slideLayout109.xml.rels><?xml version="1.0" encoding="UTF-8" standalone="yes"?>
<Relationships xmlns="http://schemas.openxmlformats.org/package/2006/relationships"><Relationship Id="rId8" Type="http://schemas.openxmlformats.org/officeDocument/2006/relationships/tags" Target="../tags/tag144.xml"/><Relationship Id="rId13" Type="http://schemas.openxmlformats.org/officeDocument/2006/relationships/image" Target="../media/image5.png"/><Relationship Id="rId3" Type="http://schemas.openxmlformats.org/officeDocument/2006/relationships/tags" Target="../tags/tag139.xml"/><Relationship Id="rId7" Type="http://schemas.openxmlformats.org/officeDocument/2006/relationships/tags" Target="../tags/tag143.xml"/><Relationship Id="rId12" Type="http://schemas.openxmlformats.org/officeDocument/2006/relationships/image" Target="../media/image1.emf"/><Relationship Id="rId2" Type="http://schemas.openxmlformats.org/officeDocument/2006/relationships/tags" Target="../tags/tag138.xml"/><Relationship Id="rId1" Type="http://schemas.openxmlformats.org/officeDocument/2006/relationships/vmlDrawing" Target="../drawings/vmlDrawing21.vml"/><Relationship Id="rId6" Type="http://schemas.openxmlformats.org/officeDocument/2006/relationships/tags" Target="../tags/tag142.xml"/><Relationship Id="rId11" Type="http://schemas.openxmlformats.org/officeDocument/2006/relationships/oleObject" Target="../embeddings/oleObject21.bin"/><Relationship Id="rId5" Type="http://schemas.openxmlformats.org/officeDocument/2006/relationships/tags" Target="../tags/tag141.xml"/><Relationship Id="rId10" Type="http://schemas.openxmlformats.org/officeDocument/2006/relationships/image" Target="../media/image6.jpeg"/><Relationship Id="rId4" Type="http://schemas.openxmlformats.org/officeDocument/2006/relationships/tags" Target="../tags/tag140.xml"/><Relationship Id="rId9" Type="http://schemas.openxmlformats.org/officeDocument/2006/relationships/slideMaster" Target="../slideMasters/slideMaster9.xml"/><Relationship Id="rId1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8" Type="http://schemas.openxmlformats.org/officeDocument/2006/relationships/slideMaster" Target="../slideMasters/slideMaster1.xml"/><Relationship Id="rId13" Type="http://schemas.openxmlformats.org/officeDocument/2006/relationships/image" Target="../media/image4.emf"/><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image" Target="../media/image9.jpeg"/><Relationship Id="rId2" Type="http://schemas.openxmlformats.org/officeDocument/2006/relationships/tags" Target="../tags/tag47.xml"/><Relationship Id="rId1" Type="http://schemas.openxmlformats.org/officeDocument/2006/relationships/vmlDrawing" Target="../drawings/vmlDrawing11.vml"/><Relationship Id="rId6" Type="http://schemas.openxmlformats.org/officeDocument/2006/relationships/tags" Target="../tags/tag51.xml"/><Relationship Id="rId11" Type="http://schemas.openxmlformats.org/officeDocument/2006/relationships/image" Target="../media/image1.emf"/><Relationship Id="rId5" Type="http://schemas.openxmlformats.org/officeDocument/2006/relationships/tags" Target="../tags/tag50.xml"/><Relationship Id="rId10" Type="http://schemas.openxmlformats.org/officeDocument/2006/relationships/oleObject" Target="../embeddings/oleObject11.bin"/><Relationship Id="rId4" Type="http://schemas.openxmlformats.org/officeDocument/2006/relationships/tags" Target="../tags/tag49.xml"/><Relationship Id="rId9" Type="http://schemas.openxmlformats.org/officeDocument/2006/relationships/image" Target="../media/image8.jpe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8" Type="http://schemas.openxmlformats.org/officeDocument/2006/relationships/slideMaster" Target="../slideMasters/slideMaster9.xml"/><Relationship Id="rId13" Type="http://schemas.openxmlformats.org/officeDocument/2006/relationships/image" Target="../media/image4.emf"/><Relationship Id="rId3" Type="http://schemas.openxmlformats.org/officeDocument/2006/relationships/tags" Target="../tags/tag146.xml"/><Relationship Id="rId7" Type="http://schemas.openxmlformats.org/officeDocument/2006/relationships/tags" Target="../tags/tag150.xml"/><Relationship Id="rId12" Type="http://schemas.openxmlformats.org/officeDocument/2006/relationships/image" Target="../media/image9.jpeg"/><Relationship Id="rId2" Type="http://schemas.openxmlformats.org/officeDocument/2006/relationships/tags" Target="../tags/tag145.xml"/><Relationship Id="rId1" Type="http://schemas.openxmlformats.org/officeDocument/2006/relationships/vmlDrawing" Target="../drawings/vmlDrawing22.vml"/><Relationship Id="rId6" Type="http://schemas.openxmlformats.org/officeDocument/2006/relationships/tags" Target="../tags/tag149.xml"/><Relationship Id="rId11" Type="http://schemas.openxmlformats.org/officeDocument/2006/relationships/image" Target="../media/image1.emf"/><Relationship Id="rId5" Type="http://schemas.openxmlformats.org/officeDocument/2006/relationships/tags" Target="../tags/tag148.xml"/><Relationship Id="rId10" Type="http://schemas.openxmlformats.org/officeDocument/2006/relationships/oleObject" Target="../embeddings/oleObject22.bin"/><Relationship Id="rId4" Type="http://schemas.openxmlformats.org/officeDocument/2006/relationships/tags" Target="../tags/tag147.xml"/><Relationship Id="rId9" Type="http://schemas.openxmlformats.org/officeDocument/2006/relationships/image" Target="../media/image8.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11.png"/><Relationship Id="rId1" Type="http://schemas.openxmlformats.org/officeDocument/2006/relationships/slideMaster" Target="../slideMasters/slideMaster10.xml"/><Relationship Id="rId5" Type="http://schemas.openxmlformats.org/officeDocument/2006/relationships/image" Target="../media/image2.svg"/><Relationship Id="rId4" Type="http://schemas.openxmlformats.org/officeDocument/2006/relationships/image" Target="../media/image12.pn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xml"/><Relationship Id="rId6" Type="http://schemas.openxmlformats.org/officeDocument/2006/relationships/image" Target="../media/image2.svg"/><Relationship Id="rId5" Type="http://schemas.openxmlformats.org/officeDocument/2006/relationships/image" Target="../media/image12.png"/><Relationship Id="rId4" Type="http://schemas.openxmlformats.org/officeDocument/2006/relationships/image" Target="../media/image14.sv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 Id="rId5" Type="http://schemas.openxmlformats.org/officeDocument/2006/relationships/image" Target="../media/image2.svg"/></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 Id="rId6" Type="http://schemas.openxmlformats.org/officeDocument/2006/relationships/image" Target="../media/image14.png"/><Relationship Id="rId5" Type="http://schemas.openxmlformats.org/officeDocument/2006/relationships/image" Target="../media/image2.sv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 Id="rId5" Type="http://schemas.openxmlformats.org/officeDocument/2006/relationships/image" Target="../media/image2.svg"/></Relationships>
</file>

<file path=ppt/slideLayouts/_rels/slideLayout118.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53.xml"/><Relationship Id="rId7" Type="http://schemas.openxmlformats.org/officeDocument/2006/relationships/slideMaster" Target="../slideMasters/slideMaster10.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tags" Target="../tags/tag156.xml"/><Relationship Id="rId5" Type="http://schemas.openxmlformats.org/officeDocument/2006/relationships/tags" Target="../tags/tag155.xml"/><Relationship Id="rId10" Type="http://schemas.openxmlformats.org/officeDocument/2006/relationships/image" Target="../media/image5.png"/><Relationship Id="rId4" Type="http://schemas.openxmlformats.org/officeDocument/2006/relationships/tags" Target="../tags/tag154.xml"/><Relationship Id="rId9" Type="http://schemas.openxmlformats.org/officeDocument/2006/relationships/image" Target="../media/image4.emf"/></Relationships>
</file>

<file path=ppt/slideLayouts/_rels/slideLayout119.xml.rels><?xml version="1.0" encoding="UTF-8" standalone="yes"?>
<Relationships xmlns="http://schemas.openxmlformats.org/package/2006/relationships"><Relationship Id="rId8" Type="http://schemas.openxmlformats.org/officeDocument/2006/relationships/tags" Target="../tags/tag163.xml"/><Relationship Id="rId13" Type="http://schemas.openxmlformats.org/officeDocument/2006/relationships/image" Target="../media/image5.png"/><Relationship Id="rId3" Type="http://schemas.openxmlformats.org/officeDocument/2006/relationships/tags" Target="../tags/tag158.xml"/><Relationship Id="rId7" Type="http://schemas.openxmlformats.org/officeDocument/2006/relationships/tags" Target="../tags/tag162.xml"/><Relationship Id="rId12" Type="http://schemas.openxmlformats.org/officeDocument/2006/relationships/image" Target="../media/image1.emf"/><Relationship Id="rId2" Type="http://schemas.openxmlformats.org/officeDocument/2006/relationships/tags" Target="../tags/tag157.xml"/><Relationship Id="rId1" Type="http://schemas.openxmlformats.org/officeDocument/2006/relationships/vmlDrawing" Target="../drawings/vmlDrawing23.vml"/><Relationship Id="rId6" Type="http://schemas.openxmlformats.org/officeDocument/2006/relationships/tags" Target="../tags/tag161.xml"/><Relationship Id="rId11" Type="http://schemas.openxmlformats.org/officeDocument/2006/relationships/oleObject" Target="../embeddings/oleObject23.bin"/><Relationship Id="rId5" Type="http://schemas.openxmlformats.org/officeDocument/2006/relationships/tags" Target="../tags/tag160.xml"/><Relationship Id="rId10" Type="http://schemas.openxmlformats.org/officeDocument/2006/relationships/image" Target="../media/image6.jpeg"/><Relationship Id="rId4" Type="http://schemas.openxmlformats.org/officeDocument/2006/relationships/tags" Target="../tags/tag159.xml"/><Relationship Id="rId9" Type="http://schemas.openxmlformats.org/officeDocument/2006/relationships/slideMaster" Target="../slideMasters/slideMaster10.xml"/><Relationship Id="rId1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54.xml"/><Relationship Id="rId7" Type="http://schemas.openxmlformats.org/officeDocument/2006/relationships/oleObject" Target="../embeddings/oleObject12.bin"/><Relationship Id="rId2" Type="http://schemas.openxmlformats.org/officeDocument/2006/relationships/tags" Target="../tags/tag53.xml"/><Relationship Id="rId1" Type="http://schemas.openxmlformats.org/officeDocument/2006/relationships/vmlDrawing" Target="../drawings/vmlDrawing12.vml"/><Relationship Id="rId6" Type="http://schemas.openxmlformats.org/officeDocument/2006/relationships/image" Target="../media/image10.jpeg"/><Relationship Id="rId5" Type="http://schemas.openxmlformats.org/officeDocument/2006/relationships/slideMaster" Target="../slideMasters/slideMaster1.xml"/><Relationship Id="rId4" Type="http://schemas.openxmlformats.org/officeDocument/2006/relationships/tags" Target="../tags/tag55.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8" Type="http://schemas.openxmlformats.org/officeDocument/2006/relationships/slideMaster" Target="../slideMasters/slideMaster10.xml"/><Relationship Id="rId13" Type="http://schemas.openxmlformats.org/officeDocument/2006/relationships/image" Target="../media/image4.emf"/><Relationship Id="rId3" Type="http://schemas.openxmlformats.org/officeDocument/2006/relationships/tags" Target="../tags/tag165.xml"/><Relationship Id="rId7" Type="http://schemas.openxmlformats.org/officeDocument/2006/relationships/tags" Target="../tags/tag169.xml"/><Relationship Id="rId12" Type="http://schemas.openxmlformats.org/officeDocument/2006/relationships/image" Target="../media/image9.jpeg"/><Relationship Id="rId2" Type="http://schemas.openxmlformats.org/officeDocument/2006/relationships/tags" Target="../tags/tag164.xml"/><Relationship Id="rId1" Type="http://schemas.openxmlformats.org/officeDocument/2006/relationships/vmlDrawing" Target="../drawings/vmlDrawing24.vml"/><Relationship Id="rId6" Type="http://schemas.openxmlformats.org/officeDocument/2006/relationships/tags" Target="../tags/tag168.xml"/><Relationship Id="rId11" Type="http://schemas.openxmlformats.org/officeDocument/2006/relationships/image" Target="../media/image1.emf"/><Relationship Id="rId5" Type="http://schemas.openxmlformats.org/officeDocument/2006/relationships/tags" Target="../tags/tag167.xml"/><Relationship Id="rId10" Type="http://schemas.openxmlformats.org/officeDocument/2006/relationships/oleObject" Target="../embeddings/oleObject24.bin"/><Relationship Id="rId4" Type="http://schemas.openxmlformats.org/officeDocument/2006/relationships/tags" Target="../tags/tag166.xml"/><Relationship Id="rId9" Type="http://schemas.openxmlformats.org/officeDocument/2006/relationships/image" Target="../media/image8.jpe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11.png"/><Relationship Id="rId1" Type="http://schemas.openxmlformats.org/officeDocument/2006/relationships/slideMaster" Target="../slideMasters/slideMaster12.xml"/><Relationship Id="rId5" Type="http://schemas.openxmlformats.org/officeDocument/2006/relationships/image" Target="../media/image2.svg"/><Relationship Id="rId4" Type="http://schemas.openxmlformats.org/officeDocument/2006/relationships/image" Target="../media/image12.png"/></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 Id="rId6" Type="http://schemas.openxmlformats.org/officeDocument/2006/relationships/image" Target="../media/image2.svg"/><Relationship Id="rId5" Type="http://schemas.openxmlformats.org/officeDocument/2006/relationships/image" Target="../media/image12.png"/><Relationship Id="rId4" Type="http://schemas.openxmlformats.org/officeDocument/2006/relationships/image" Target="../media/image14.svg"/></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2.xml"/><Relationship Id="rId5" Type="http://schemas.openxmlformats.org/officeDocument/2006/relationships/image" Target="../media/image2.svg"/></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2.xml"/><Relationship Id="rId6" Type="http://schemas.openxmlformats.org/officeDocument/2006/relationships/image" Target="../media/image14.png"/><Relationship Id="rId5" Type="http://schemas.openxmlformats.org/officeDocument/2006/relationships/image" Target="../media/image2.sv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2.xml"/><Relationship Id="rId5" Type="http://schemas.openxmlformats.org/officeDocument/2006/relationships/image" Target="../media/image2.svg"/></Relationships>
</file>

<file path=ppt/slideLayouts/_rels/slideLayout139.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72.xml"/><Relationship Id="rId7" Type="http://schemas.openxmlformats.org/officeDocument/2006/relationships/slideMaster" Target="../slideMasters/slideMaster12.xm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tags" Target="../tags/tag175.xml"/><Relationship Id="rId5" Type="http://schemas.openxmlformats.org/officeDocument/2006/relationships/tags" Target="../tags/tag174.xml"/><Relationship Id="rId10" Type="http://schemas.openxmlformats.org/officeDocument/2006/relationships/image" Target="../media/image5.png"/><Relationship Id="rId4" Type="http://schemas.openxmlformats.org/officeDocument/2006/relationships/tags" Target="../tags/tag173.xml"/><Relationship Id="rId9"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8" Type="http://schemas.openxmlformats.org/officeDocument/2006/relationships/tags" Target="../tags/tag182.xml"/><Relationship Id="rId13" Type="http://schemas.openxmlformats.org/officeDocument/2006/relationships/image" Target="../media/image5.png"/><Relationship Id="rId3" Type="http://schemas.openxmlformats.org/officeDocument/2006/relationships/tags" Target="../tags/tag177.xml"/><Relationship Id="rId7" Type="http://schemas.openxmlformats.org/officeDocument/2006/relationships/tags" Target="../tags/tag181.xml"/><Relationship Id="rId12" Type="http://schemas.openxmlformats.org/officeDocument/2006/relationships/image" Target="../media/image1.emf"/><Relationship Id="rId2" Type="http://schemas.openxmlformats.org/officeDocument/2006/relationships/tags" Target="../tags/tag176.xml"/><Relationship Id="rId1" Type="http://schemas.openxmlformats.org/officeDocument/2006/relationships/vmlDrawing" Target="../drawings/vmlDrawing25.vml"/><Relationship Id="rId6" Type="http://schemas.openxmlformats.org/officeDocument/2006/relationships/tags" Target="../tags/tag180.xml"/><Relationship Id="rId11" Type="http://schemas.openxmlformats.org/officeDocument/2006/relationships/oleObject" Target="../embeddings/oleObject25.bin"/><Relationship Id="rId5" Type="http://schemas.openxmlformats.org/officeDocument/2006/relationships/tags" Target="../tags/tag179.xml"/><Relationship Id="rId10" Type="http://schemas.openxmlformats.org/officeDocument/2006/relationships/image" Target="../media/image6.jpeg"/><Relationship Id="rId4" Type="http://schemas.openxmlformats.org/officeDocument/2006/relationships/tags" Target="../tags/tag178.xml"/><Relationship Id="rId9" Type="http://schemas.openxmlformats.org/officeDocument/2006/relationships/slideMaster" Target="../slideMasters/slideMaster12.xml"/><Relationship Id="rId14" Type="http://schemas.openxmlformats.org/officeDocument/2006/relationships/image" Target="../media/image4.emf"/></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8" Type="http://schemas.openxmlformats.org/officeDocument/2006/relationships/slideMaster" Target="../slideMasters/slideMaster12.xml"/><Relationship Id="rId13" Type="http://schemas.openxmlformats.org/officeDocument/2006/relationships/image" Target="../media/image4.emf"/><Relationship Id="rId3" Type="http://schemas.openxmlformats.org/officeDocument/2006/relationships/tags" Target="../tags/tag184.xml"/><Relationship Id="rId7" Type="http://schemas.openxmlformats.org/officeDocument/2006/relationships/tags" Target="../tags/tag188.xml"/><Relationship Id="rId12" Type="http://schemas.openxmlformats.org/officeDocument/2006/relationships/image" Target="../media/image9.jpeg"/><Relationship Id="rId2" Type="http://schemas.openxmlformats.org/officeDocument/2006/relationships/tags" Target="../tags/tag183.xml"/><Relationship Id="rId1" Type="http://schemas.openxmlformats.org/officeDocument/2006/relationships/vmlDrawing" Target="../drawings/vmlDrawing26.vml"/><Relationship Id="rId6" Type="http://schemas.openxmlformats.org/officeDocument/2006/relationships/tags" Target="../tags/tag187.xml"/><Relationship Id="rId11" Type="http://schemas.openxmlformats.org/officeDocument/2006/relationships/image" Target="../media/image1.emf"/><Relationship Id="rId5" Type="http://schemas.openxmlformats.org/officeDocument/2006/relationships/tags" Target="../tags/tag186.xml"/><Relationship Id="rId10" Type="http://schemas.openxmlformats.org/officeDocument/2006/relationships/oleObject" Target="../embeddings/oleObject26.bin"/><Relationship Id="rId4" Type="http://schemas.openxmlformats.org/officeDocument/2006/relationships/tags" Target="../tags/tag185.xml"/><Relationship Id="rId9" Type="http://schemas.openxmlformats.org/officeDocument/2006/relationships/image" Target="../media/image8.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11.png"/><Relationship Id="rId1" Type="http://schemas.openxmlformats.org/officeDocument/2006/relationships/slideMaster" Target="../slideMasters/slideMaster13.xml"/><Relationship Id="rId5" Type="http://schemas.openxmlformats.org/officeDocument/2006/relationships/image" Target="../media/image2.svg"/><Relationship Id="rId4" Type="http://schemas.openxmlformats.org/officeDocument/2006/relationships/image" Target="../media/image41.png"/></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 Id="rId6" Type="http://schemas.openxmlformats.org/officeDocument/2006/relationships/image" Target="../media/image2.svg"/><Relationship Id="rId5" Type="http://schemas.openxmlformats.org/officeDocument/2006/relationships/image" Target="../media/image41.png"/><Relationship Id="rId4" Type="http://schemas.openxmlformats.org/officeDocument/2006/relationships/image" Target="../media/image14.sv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3.xml"/><Relationship Id="rId5" Type="http://schemas.openxmlformats.org/officeDocument/2006/relationships/image" Target="../media/image2.svg"/></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3.xml"/><Relationship Id="rId6" Type="http://schemas.openxmlformats.org/officeDocument/2006/relationships/image" Target="../media/image14.png"/><Relationship Id="rId5" Type="http://schemas.openxmlformats.org/officeDocument/2006/relationships/image" Target="../media/image2.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42.png"/><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3.xml"/><Relationship Id="rId5" Type="http://schemas.openxmlformats.org/officeDocument/2006/relationships/image" Target="../media/image2.svg"/></Relationships>
</file>

<file path=ppt/slideLayouts/_rels/slideLayout149.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91.xml"/><Relationship Id="rId7" Type="http://schemas.openxmlformats.org/officeDocument/2006/relationships/slideMaster" Target="../slideMasters/slideMaster13.xml"/><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tags" Target="../tags/tag194.xml"/><Relationship Id="rId5" Type="http://schemas.openxmlformats.org/officeDocument/2006/relationships/tags" Target="../tags/tag193.xml"/><Relationship Id="rId10" Type="http://schemas.openxmlformats.org/officeDocument/2006/relationships/image" Target="../media/image5.png"/><Relationship Id="rId4" Type="http://schemas.openxmlformats.org/officeDocument/2006/relationships/tags" Target="../tags/tag192.xml"/><Relationship Id="rId9"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8" Type="http://schemas.openxmlformats.org/officeDocument/2006/relationships/tags" Target="../tags/tag201.xml"/><Relationship Id="rId13" Type="http://schemas.openxmlformats.org/officeDocument/2006/relationships/image" Target="../media/image5.png"/><Relationship Id="rId3" Type="http://schemas.openxmlformats.org/officeDocument/2006/relationships/tags" Target="../tags/tag196.xml"/><Relationship Id="rId7" Type="http://schemas.openxmlformats.org/officeDocument/2006/relationships/tags" Target="../tags/tag200.xml"/><Relationship Id="rId12" Type="http://schemas.openxmlformats.org/officeDocument/2006/relationships/image" Target="../media/image1.emf"/><Relationship Id="rId2" Type="http://schemas.openxmlformats.org/officeDocument/2006/relationships/tags" Target="../tags/tag195.xml"/><Relationship Id="rId1" Type="http://schemas.openxmlformats.org/officeDocument/2006/relationships/vmlDrawing" Target="../drawings/vmlDrawing27.vml"/><Relationship Id="rId6" Type="http://schemas.openxmlformats.org/officeDocument/2006/relationships/tags" Target="../tags/tag199.xml"/><Relationship Id="rId11" Type="http://schemas.openxmlformats.org/officeDocument/2006/relationships/oleObject" Target="../embeddings/oleObject27.bin"/><Relationship Id="rId5" Type="http://schemas.openxmlformats.org/officeDocument/2006/relationships/tags" Target="../tags/tag198.xml"/><Relationship Id="rId10" Type="http://schemas.openxmlformats.org/officeDocument/2006/relationships/image" Target="../media/image6.jpeg"/><Relationship Id="rId4" Type="http://schemas.openxmlformats.org/officeDocument/2006/relationships/tags" Target="../tags/tag197.xml"/><Relationship Id="rId9" Type="http://schemas.openxmlformats.org/officeDocument/2006/relationships/slideMaster" Target="../slideMasters/slideMaster13.xml"/><Relationship Id="rId14" Type="http://schemas.openxmlformats.org/officeDocument/2006/relationships/image" Target="../media/image4.emf"/></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8" Type="http://schemas.openxmlformats.org/officeDocument/2006/relationships/slideMaster" Target="../slideMasters/slideMaster13.xml"/><Relationship Id="rId13" Type="http://schemas.openxmlformats.org/officeDocument/2006/relationships/image" Target="../media/image4.emf"/><Relationship Id="rId3" Type="http://schemas.openxmlformats.org/officeDocument/2006/relationships/tags" Target="../tags/tag203.xml"/><Relationship Id="rId7" Type="http://schemas.openxmlformats.org/officeDocument/2006/relationships/tags" Target="../tags/tag207.xml"/><Relationship Id="rId12" Type="http://schemas.openxmlformats.org/officeDocument/2006/relationships/image" Target="../media/image9.jpeg"/><Relationship Id="rId2" Type="http://schemas.openxmlformats.org/officeDocument/2006/relationships/tags" Target="../tags/tag202.xml"/><Relationship Id="rId1" Type="http://schemas.openxmlformats.org/officeDocument/2006/relationships/vmlDrawing" Target="../drawings/vmlDrawing28.vml"/><Relationship Id="rId6" Type="http://schemas.openxmlformats.org/officeDocument/2006/relationships/tags" Target="../tags/tag206.xml"/><Relationship Id="rId11" Type="http://schemas.openxmlformats.org/officeDocument/2006/relationships/image" Target="../media/image1.emf"/><Relationship Id="rId5" Type="http://schemas.openxmlformats.org/officeDocument/2006/relationships/tags" Target="../tags/tag205.xml"/><Relationship Id="rId10" Type="http://schemas.openxmlformats.org/officeDocument/2006/relationships/oleObject" Target="../embeddings/oleObject28.bin"/><Relationship Id="rId4" Type="http://schemas.openxmlformats.org/officeDocument/2006/relationships/tags" Target="../tags/tag204.xml"/><Relationship Id="rId9" Type="http://schemas.openxmlformats.org/officeDocument/2006/relationships/image" Target="../media/image8.jpe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11.png"/><Relationship Id="rId1" Type="http://schemas.openxmlformats.org/officeDocument/2006/relationships/slideMaster" Target="../slideMasters/slideMaster14.xml"/><Relationship Id="rId5" Type="http://schemas.openxmlformats.org/officeDocument/2006/relationships/image" Target="../media/image2.svg"/><Relationship Id="rId4" Type="http://schemas.openxmlformats.org/officeDocument/2006/relationships/image" Target="../media/image43.png"/></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4.xml"/><Relationship Id="rId6" Type="http://schemas.openxmlformats.org/officeDocument/2006/relationships/image" Target="../media/image2.svg"/><Relationship Id="rId5" Type="http://schemas.openxmlformats.org/officeDocument/2006/relationships/image" Target="../media/image43.png"/><Relationship Id="rId4" Type="http://schemas.openxmlformats.org/officeDocument/2006/relationships/image" Target="../media/image14.svg"/></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4.xml"/><Relationship Id="rId5" Type="http://schemas.openxmlformats.org/officeDocument/2006/relationships/image" Target="../media/image2.svg"/></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4.xml"/><Relationship Id="rId6" Type="http://schemas.openxmlformats.org/officeDocument/2006/relationships/image" Target="../media/image14.png"/><Relationship Id="rId5" Type="http://schemas.openxmlformats.org/officeDocument/2006/relationships/image" Target="../media/image2.sv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4.xml"/><Relationship Id="rId5" Type="http://schemas.openxmlformats.org/officeDocument/2006/relationships/image" Target="../media/image2.svg"/></Relationships>
</file>

<file path=ppt/slideLayouts/_rels/slideLayout159.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210.xml"/><Relationship Id="rId7" Type="http://schemas.openxmlformats.org/officeDocument/2006/relationships/slideMaster" Target="../slideMasters/slideMaster14.xml"/><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tags" Target="../tags/tag213.xml"/><Relationship Id="rId5" Type="http://schemas.openxmlformats.org/officeDocument/2006/relationships/tags" Target="../tags/tag212.xml"/><Relationship Id="rId10" Type="http://schemas.openxmlformats.org/officeDocument/2006/relationships/image" Target="../media/image5.png"/><Relationship Id="rId4" Type="http://schemas.openxmlformats.org/officeDocument/2006/relationships/tags" Target="../tags/tag211.xml"/><Relationship Id="rId9"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8" Type="http://schemas.openxmlformats.org/officeDocument/2006/relationships/tags" Target="../tags/tag220.xml"/><Relationship Id="rId13" Type="http://schemas.openxmlformats.org/officeDocument/2006/relationships/image" Target="../media/image5.png"/><Relationship Id="rId3" Type="http://schemas.openxmlformats.org/officeDocument/2006/relationships/tags" Target="../tags/tag215.xml"/><Relationship Id="rId7" Type="http://schemas.openxmlformats.org/officeDocument/2006/relationships/tags" Target="../tags/tag219.xml"/><Relationship Id="rId12" Type="http://schemas.openxmlformats.org/officeDocument/2006/relationships/image" Target="../media/image1.emf"/><Relationship Id="rId2" Type="http://schemas.openxmlformats.org/officeDocument/2006/relationships/tags" Target="../tags/tag214.xml"/><Relationship Id="rId1" Type="http://schemas.openxmlformats.org/officeDocument/2006/relationships/vmlDrawing" Target="../drawings/vmlDrawing29.vml"/><Relationship Id="rId6" Type="http://schemas.openxmlformats.org/officeDocument/2006/relationships/tags" Target="../tags/tag218.xml"/><Relationship Id="rId11" Type="http://schemas.openxmlformats.org/officeDocument/2006/relationships/oleObject" Target="../embeddings/oleObject29.bin"/><Relationship Id="rId5" Type="http://schemas.openxmlformats.org/officeDocument/2006/relationships/tags" Target="../tags/tag217.xml"/><Relationship Id="rId10" Type="http://schemas.openxmlformats.org/officeDocument/2006/relationships/image" Target="../media/image6.jpeg"/><Relationship Id="rId4" Type="http://schemas.openxmlformats.org/officeDocument/2006/relationships/tags" Target="../tags/tag216.xml"/><Relationship Id="rId9" Type="http://schemas.openxmlformats.org/officeDocument/2006/relationships/slideMaster" Target="../slideMasters/slideMaster14.xml"/><Relationship Id="rId14" Type="http://schemas.openxmlformats.org/officeDocument/2006/relationships/image" Target="../media/image4.emf"/></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8" Type="http://schemas.openxmlformats.org/officeDocument/2006/relationships/slideMaster" Target="../slideMasters/slideMaster14.xml"/><Relationship Id="rId13" Type="http://schemas.openxmlformats.org/officeDocument/2006/relationships/image" Target="../media/image4.emf"/><Relationship Id="rId3" Type="http://schemas.openxmlformats.org/officeDocument/2006/relationships/tags" Target="../tags/tag222.xml"/><Relationship Id="rId7" Type="http://schemas.openxmlformats.org/officeDocument/2006/relationships/tags" Target="../tags/tag226.xml"/><Relationship Id="rId12" Type="http://schemas.openxmlformats.org/officeDocument/2006/relationships/image" Target="../media/image9.jpeg"/><Relationship Id="rId2" Type="http://schemas.openxmlformats.org/officeDocument/2006/relationships/tags" Target="../tags/tag221.xml"/><Relationship Id="rId1" Type="http://schemas.openxmlformats.org/officeDocument/2006/relationships/vmlDrawing" Target="../drawings/vmlDrawing30.vml"/><Relationship Id="rId6" Type="http://schemas.openxmlformats.org/officeDocument/2006/relationships/tags" Target="../tags/tag225.xml"/><Relationship Id="rId11" Type="http://schemas.openxmlformats.org/officeDocument/2006/relationships/image" Target="../media/image1.emf"/><Relationship Id="rId5" Type="http://schemas.openxmlformats.org/officeDocument/2006/relationships/tags" Target="../tags/tag224.xml"/><Relationship Id="rId10" Type="http://schemas.openxmlformats.org/officeDocument/2006/relationships/oleObject" Target="../embeddings/oleObject30.bin"/><Relationship Id="rId4" Type="http://schemas.openxmlformats.org/officeDocument/2006/relationships/tags" Target="../tags/tag223.xml"/><Relationship Id="rId9" Type="http://schemas.openxmlformats.org/officeDocument/2006/relationships/image" Target="../media/image8.jpe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11.png"/><Relationship Id="rId1" Type="http://schemas.openxmlformats.org/officeDocument/2006/relationships/slideMaster" Target="../slideMasters/slideMaster15.xml"/><Relationship Id="rId5" Type="http://schemas.openxmlformats.org/officeDocument/2006/relationships/image" Target="../media/image2.svg"/><Relationship Id="rId4" Type="http://schemas.openxmlformats.org/officeDocument/2006/relationships/image" Target="../media/image12.png"/></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5.xml"/><Relationship Id="rId6" Type="http://schemas.openxmlformats.org/officeDocument/2006/relationships/image" Target="../media/image2.svg"/><Relationship Id="rId5" Type="http://schemas.openxmlformats.org/officeDocument/2006/relationships/image" Target="../media/image12.png"/><Relationship Id="rId4" Type="http://schemas.openxmlformats.org/officeDocument/2006/relationships/image" Target="../media/image14.svg"/></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 Id="rId5" Type="http://schemas.openxmlformats.org/officeDocument/2006/relationships/image" Target="../media/image2.svg"/></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 Id="rId6" Type="http://schemas.openxmlformats.org/officeDocument/2006/relationships/image" Target="../media/image14.png"/><Relationship Id="rId5" Type="http://schemas.openxmlformats.org/officeDocument/2006/relationships/image" Target="../media/image2.sv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 Id="rId5" Type="http://schemas.openxmlformats.org/officeDocument/2006/relationships/image" Target="../media/image2.svg"/></Relationships>
</file>

<file path=ppt/slideLayouts/_rels/slideLayout169.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229.xml"/><Relationship Id="rId7" Type="http://schemas.openxmlformats.org/officeDocument/2006/relationships/slideMaster" Target="../slideMasters/slideMaster15.xml"/><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tags" Target="../tags/tag232.xml"/><Relationship Id="rId5" Type="http://schemas.openxmlformats.org/officeDocument/2006/relationships/tags" Target="../tags/tag231.xml"/><Relationship Id="rId10" Type="http://schemas.openxmlformats.org/officeDocument/2006/relationships/image" Target="../media/image5.png"/><Relationship Id="rId4" Type="http://schemas.openxmlformats.org/officeDocument/2006/relationships/tags" Target="../tags/tag230.xml"/><Relationship Id="rId9"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2.png"/></Relationships>
</file>

<file path=ppt/slideLayouts/_rels/slideLayout170.xml.rels><?xml version="1.0" encoding="UTF-8" standalone="yes"?>
<Relationships xmlns="http://schemas.openxmlformats.org/package/2006/relationships"><Relationship Id="rId8" Type="http://schemas.openxmlformats.org/officeDocument/2006/relationships/tags" Target="../tags/tag239.xml"/><Relationship Id="rId13" Type="http://schemas.openxmlformats.org/officeDocument/2006/relationships/image" Target="../media/image5.png"/><Relationship Id="rId3" Type="http://schemas.openxmlformats.org/officeDocument/2006/relationships/tags" Target="../tags/tag234.xml"/><Relationship Id="rId7" Type="http://schemas.openxmlformats.org/officeDocument/2006/relationships/tags" Target="../tags/tag238.xml"/><Relationship Id="rId12" Type="http://schemas.openxmlformats.org/officeDocument/2006/relationships/image" Target="../media/image1.emf"/><Relationship Id="rId2" Type="http://schemas.openxmlformats.org/officeDocument/2006/relationships/tags" Target="../tags/tag233.xml"/><Relationship Id="rId1" Type="http://schemas.openxmlformats.org/officeDocument/2006/relationships/vmlDrawing" Target="../drawings/vmlDrawing31.vml"/><Relationship Id="rId6" Type="http://schemas.openxmlformats.org/officeDocument/2006/relationships/tags" Target="../tags/tag237.xml"/><Relationship Id="rId11" Type="http://schemas.openxmlformats.org/officeDocument/2006/relationships/oleObject" Target="../embeddings/oleObject31.bin"/><Relationship Id="rId5" Type="http://schemas.openxmlformats.org/officeDocument/2006/relationships/tags" Target="../tags/tag236.xml"/><Relationship Id="rId10" Type="http://schemas.openxmlformats.org/officeDocument/2006/relationships/image" Target="../media/image6.jpeg"/><Relationship Id="rId4" Type="http://schemas.openxmlformats.org/officeDocument/2006/relationships/tags" Target="../tags/tag235.xml"/><Relationship Id="rId9" Type="http://schemas.openxmlformats.org/officeDocument/2006/relationships/slideMaster" Target="../slideMasters/slideMaster15.xml"/><Relationship Id="rId14" Type="http://schemas.openxmlformats.org/officeDocument/2006/relationships/image" Target="../media/image4.emf"/></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8" Type="http://schemas.openxmlformats.org/officeDocument/2006/relationships/slideMaster" Target="../slideMasters/slideMaster15.xml"/><Relationship Id="rId13" Type="http://schemas.openxmlformats.org/officeDocument/2006/relationships/image" Target="../media/image4.emf"/><Relationship Id="rId3" Type="http://schemas.openxmlformats.org/officeDocument/2006/relationships/tags" Target="../tags/tag241.xml"/><Relationship Id="rId7" Type="http://schemas.openxmlformats.org/officeDocument/2006/relationships/tags" Target="../tags/tag245.xml"/><Relationship Id="rId12" Type="http://schemas.openxmlformats.org/officeDocument/2006/relationships/image" Target="../media/image9.jpeg"/><Relationship Id="rId2" Type="http://schemas.openxmlformats.org/officeDocument/2006/relationships/tags" Target="../tags/tag240.xml"/><Relationship Id="rId1" Type="http://schemas.openxmlformats.org/officeDocument/2006/relationships/vmlDrawing" Target="../drawings/vmlDrawing32.vml"/><Relationship Id="rId6" Type="http://schemas.openxmlformats.org/officeDocument/2006/relationships/tags" Target="../tags/tag244.xml"/><Relationship Id="rId11" Type="http://schemas.openxmlformats.org/officeDocument/2006/relationships/image" Target="../media/image1.emf"/><Relationship Id="rId5" Type="http://schemas.openxmlformats.org/officeDocument/2006/relationships/tags" Target="../tags/tag243.xml"/><Relationship Id="rId10" Type="http://schemas.openxmlformats.org/officeDocument/2006/relationships/oleObject" Target="../embeddings/oleObject32.bin"/><Relationship Id="rId4" Type="http://schemas.openxmlformats.org/officeDocument/2006/relationships/tags" Target="../tags/tag242.xml"/><Relationship Id="rId9" Type="http://schemas.openxmlformats.org/officeDocument/2006/relationships/image" Target="../media/image8.jpe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11.png"/><Relationship Id="rId1" Type="http://schemas.openxmlformats.org/officeDocument/2006/relationships/slideMaster" Target="../slideMasters/slideMaster16.xml"/><Relationship Id="rId5" Type="http://schemas.openxmlformats.org/officeDocument/2006/relationships/image" Target="../media/image2.svg"/><Relationship Id="rId4" Type="http://schemas.openxmlformats.org/officeDocument/2006/relationships/image" Target="../media/image43.png"/></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6.xml"/><Relationship Id="rId6" Type="http://schemas.openxmlformats.org/officeDocument/2006/relationships/image" Target="../media/image2.svg"/><Relationship Id="rId5" Type="http://schemas.openxmlformats.org/officeDocument/2006/relationships/image" Target="../media/image43.png"/><Relationship Id="rId4" Type="http://schemas.openxmlformats.org/officeDocument/2006/relationships/image" Target="../media/image14.svg"/></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6.xml"/><Relationship Id="rId5" Type="http://schemas.openxmlformats.org/officeDocument/2006/relationships/image" Target="../media/image2.svg"/></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6.xml"/><Relationship Id="rId6" Type="http://schemas.openxmlformats.org/officeDocument/2006/relationships/image" Target="../media/image14.png"/><Relationship Id="rId5" Type="http://schemas.openxmlformats.org/officeDocument/2006/relationships/image" Target="../media/image2.sv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42.png"/><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6.xml"/><Relationship Id="rId5" Type="http://schemas.openxmlformats.org/officeDocument/2006/relationships/image" Target="../media/image2.svg"/></Relationships>
</file>

<file path=ppt/slideLayouts/_rels/slideLayout179.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248.xml"/><Relationship Id="rId7" Type="http://schemas.openxmlformats.org/officeDocument/2006/relationships/slideMaster" Target="../slideMasters/slideMaster16.xml"/><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tags" Target="../tags/tag251.xml"/><Relationship Id="rId5" Type="http://schemas.openxmlformats.org/officeDocument/2006/relationships/tags" Target="../tags/tag250.xml"/><Relationship Id="rId10" Type="http://schemas.openxmlformats.org/officeDocument/2006/relationships/image" Target="../media/image5.png"/><Relationship Id="rId4" Type="http://schemas.openxmlformats.org/officeDocument/2006/relationships/tags" Target="../tags/tag249.xml"/><Relationship Id="rId9"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2.png"/></Relationships>
</file>

<file path=ppt/slideLayouts/_rels/slideLayout180.xml.rels><?xml version="1.0" encoding="UTF-8" standalone="yes"?>
<Relationships xmlns="http://schemas.openxmlformats.org/package/2006/relationships"><Relationship Id="rId8" Type="http://schemas.openxmlformats.org/officeDocument/2006/relationships/tags" Target="../tags/tag258.xml"/><Relationship Id="rId13" Type="http://schemas.openxmlformats.org/officeDocument/2006/relationships/image" Target="../media/image5.png"/><Relationship Id="rId3" Type="http://schemas.openxmlformats.org/officeDocument/2006/relationships/tags" Target="../tags/tag253.xml"/><Relationship Id="rId7" Type="http://schemas.openxmlformats.org/officeDocument/2006/relationships/tags" Target="../tags/tag257.xml"/><Relationship Id="rId12" Type="http://schemas.openxmlformats.org/officeDocument/2006/relationships/image" Target="../media/image1.emf"/><Relationship Id="rId2" Type="http://schemas.openxmlformats.org/officeDocument/2006/relationships/tags" Target="../tags/tag252.xml"/><Relationship Id="rId1" Type="http://schemas.openxmlformats.org/officeDocument/2006/relationships/vmlDrawing" Target="../drawings/vmlDrawing33.vml"/><Relationship Id="rId6" Type="http://schemas.openxmlformats.org/officeDocument/2006/relationships/tags" Target="../tags/tag256.xml"/><Relationship Id="rId11" Type="http://schemas.openxmlformats.org/officeDocument/2006/relationships/oleObject" Target="../embeddings/oleObject33.bin"/><Relationship Id="rId5" Type="http://schemas.openxmlformats.org/officeDocument/2006/relationships/tags" Target="../tags/tag255.xml"/><Relationship Id="rId10" Type="http://schemas.openxmlformats.org/officeDocument/2006/relationships/image" Target="../media/image6.jpeg"/><Relationship Id="rId4" Type="http://schemas.openxmlformats.org/officeDocument/2006/relationships/tags" Target="../tags/tag254.xml"/><Relationship Id="rId9" Type="http://schemas.openxmlformats.org/officeDocument/2006/relationships/slideMaster" Target="../slideMasters/slideMaster16.xml"/><Relationship Id="rId14" Type="http://schemas.openxmlformats.org/officeDocument/2006/relationships/image" Target="../media/image4.emf"/></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8" Type="http://schemas.openxmlformats.org/officeDocument/2006/relationships/slideMaster" Target="../slideMasters/slideMaster16.xml"/><Relationship Id="rId13" Type="http://schemas.openxmlformats.org/officeDocument/2006/relationships/image" Target="../media/image4.emf"/><Relationship Id="rId3" Type="http://schemas.openxmlformats.org/officeDocument/2006/relationships/tags" Target="../tags/tag260.xml"/><Relationship Id="rId7" Type="http://schemas.openxmlformats.org/officeDocument/2006/relationships/tags" Target="../tags/tag264.xml"/><Relationship Id="rId12" Type="http://schemas.openxmlformats.org/officeDocument/2006/relationships/image" Target="../media/image9.jpeg"/><Relationship Id="rId2" Type="http://schemas.openxmlformats.org/officeDocument/2006/relationships/tags" Target="../tags/tag259.xml"/><Relationship Id="rId1" Type="http://schemas.openxmlformats.org/officeDocument/2006/relationships/vmlDrawing" Target="../drawings/vmlDrawing34.vml"/><Relationship Id="rId6" Type="http://schemas.openxmlformats.org/officeDocument/2006/relationships/tags" Target="../tags/tag263.xml"/><Relationship Id="rId11" Type="http://schemas.openxmlformats.org/officeDocument/2006/relationships/image" Target="../media/image1.emf"/><Relationship Id="rId5" Type="http://schemas.openxmlformats.org/officeDocument/2006/relationships/tags" Target="../tags/tag262.xml"/><Relationship Id="rId10" Type="http://schemas.openxmlformats.org/officeDocument/2006/relationships/oleObject" Target="../embeddings/oleObject34.bin"/><Relationship Id="rId4" Type="http://schemas.openxmlformats.org/officeDocument/2006/relationships/tags" Target="../tags/tag261.xml"/><Relationship Id="rId9" Type="http://schemas.openxmlformats.org/officeDocument/2006/relationships/image" Target="../media/image8.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image" Target="../media/image5.png"/><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1.emf"/><Relationship Id="rId2" Type="http://schemas.openxmlformats.org/officeDocument/2006/relationships/tags" Target="../tags/tag16.xml"/><Relationship Id="rId1" Type="http://schemas.openxmlformats.org/officeDocument/2006/relationships/vmlDrawing" Target="../drawings/vmlDrawing3.vml"/><Relationship Id="rId6" Type="http://schemas.openxmlformats.org/officeDocument/2006/relationships/tags" Target="../tags/tag20.xml"/><Relationship Id="rId11" Type="http://schemas.openxmlformats.org/officeDocument/2006/relationships/oleObject" Target="../embeddings/oleObject3.bin"/><Relationship Id="rId5" Type="http://schemas.openxmlformats.org/officeDocument/2006/relationships/tags" Target="../tags/tag19.xml"/><Relationship Id="rId10" Type="http://schemas.openxmlformats.org/officeDocument/2006/relationships/image" Target="../media/image6.jpeg"/><Relationship Id="rId4" Type="http://schemas.openxmlformats.org/officeDocument/2006/relationships/tags" Target="../tags/tag18.xml"/><Relationship Id="rId9" Type="http://schemas.openxmlformats.org/officeDocument/2006/relationships/slideMaster" Target="../slideMasters/slideMaster1.xml"/><Relationship Id="rId1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58.xml"/><Relationship Id="rId7" Type="http://schemas.openxmlformats.org/officeDocument/2006/relationships/slideMaster" Target="../slideMasters/slideMaster2.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5" Type="http://schemas.openxmlformats.org/officeDocument/2006/relationships/tags" Target="../tags/tag60.xml"/><Relationship Id="rId10" Type="http://schemas.openxmlformats.org/officeDocument/2006/relationships/image" Target="../media/image5.png"/><Relationship Id="rId4" Type="http://schemas.openxmlformats.org/officeDocument/2006/relationships/tags" Target="../tags/tag59.xml"/><Relationship Id="rId9" Type="http://schemas.openxmlformats.org/officeDocument/2006/relationships/image" Target="../media/image4.emf"/></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image" Target="../media/image5.png"/><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image" Target="../media/image1.emf"/><Relationship Id="rId2" Type="http://schemas.openxmlformats.org/officeDocument/2006/relationships/tags" Target="../tags/tag62.xml"/><Relationship Id="rId1" Type="http://schemas.openxmlformats.org/officeDocument/2006/relationships/vmlDrawing" Target="../drawings/vmlDrawing13.vml"/><Relationship Id="rId6" Type="http://schemas.openxmlformats.org/officeDocument/2006/relationships/tags" Target="../tags/tag66.xml"/><Relationship Id="rId11" Type="http://schemas.openxmlformats.org/officeDocument/2006/relationships/oleObject" Target="../embeddings/oleObject13.bin"/><Relationship Id="rId5" Type="http://schemas.openxmlformats.org/officeDocument/2006/relationships/tags" Target="../tags/tag65.xml"/><Relationship Id="rId10" Type="http://schemas.openxmlformats.org/officeDocument/2006/relationships/image" Target="../media/image6.jpeg"/><Relationship Id="rId4" Type="http://schemas.openxmlformats.org/officeDocument/2006/relationships/tags" Target="../tags/tag64.xml"/><Relationship Id="rId9" Type="http://schemas.openxmlformats.org/officeDocument/2006/relationships/slideMaster" Target="../slideMasters/slideMaster2.xml"/><Relationship Id="rId14" Type="http://schemas.openxmlformats.org/officeDocument/2006/relationships/image" Target="../media/image4.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slideMaster" Target="../slideMasters/slideMaster2.xml"/><Relationship Id="rId13" Type="http://schemas.openxmlformats.org/officeDocument/2006/relationships/image" Target="../media/image4.emf"/><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image" Target="../media/image9.jpeg"/><Relationship Id="rId2" Type="http://schemas.openxmlformats.org/officeDocument/2006/relationships/tags" Target="../tags/tag69.xml"/><Relationship Id="rId1" Type="http://schemas.openxmlformats.org/officeDocument/2006/relationships/vmlDrawing" Target="../drawings/vmlDrawing14.vml"/><Relationship Id="rId6" Type="http://schemas.openxmlformats.org/officeDocument/2006/relationships/tags" Target="../tags/tag73.xml"/><Relationship Id="rId11" Type="http://schemas.openxmlformats.org/officeDocument/2006/relationships/image" Target="../media/image1.emf"/><Relationship Id="rId5" Type="http://schemas.openxmlformats.org/officeDocument/2006/relationships/tags" Target="../tags/tag72.xml"/><Relationship Id="rId10" Type="http://schemas.openxmlformats.org/officeDocument/2006/relationships/oleObject" Target="../embeddings/oleObject14.bin"/><Relationship Id="rId4" Type="http://schemas.openxmlformats.org/officeDocument/2006/relationships/tags" Target="../tags/tag71.xml"/><Relationship Id="rId9" Type="http://schemas.openxmlformats.org/officeDocument/2006/relationships/image" Target="../media/image8.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14.svg"/><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24.xml"/><Relationship Id="rId7" Type="http://schemas.openxmlformats.org/officeDocument/2006/relationships/image" Target="../media/image7.jpeg"/><Relationship Id="rId2" Type="http://schemas.openxmlformats.org/officeDocument/2006/relationships/tags" Target="../tags/tag23.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6.xml"/><Relationship Id="rId4" Type="http://schemas.openxmlformats.org/officeDocument/2006/relationships/tags" Target="../tags/tag25.xml"/><Relationship Id="rId9"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14.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4.svg"/><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1.emf"/><Relationship Id="rId2" Type="http://schemas.openxmlformats.org/officeDocument/2006/relationships/tags" Target="../tags/tag27.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29.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4.svg"/><Relationship Id="rId4" Type="http://schemas.openxmlformats.org/officeDocument/2006/relationships/image" Target="../media/image1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1.xml"/><Relationship Id="rId7" Type="http://schemas.openxmlformats.org/officeDocument/2006/relationships/oleObject" Target="../embeddings/oleObject6.bin"/><Relationship Id="rId2" Type="http://schemas.openxmlformats.org/officeDocument/2006/relationships/tags" Target="../tags/tag30.xml"/><Relationship Id="rId1" Type="http://schemas.openxmlformats.org/officeDocument/2006/relationships/vmlDrawing" Target="../drawings/vmlDrawing6.vml"/><Relationship Id="rId6" Type="http://schemas.openxmlformats.org/officeDocument/2006/relationships/slideMaster" Target="../slideMasters/slideMaster1.xml"/><Relationship Id="rId5" Type="http://schemas.openxmlformats.org/officeDocument/2006/relationships/tags" Target="../tags/tag33.xml"/><Relationship Id="rId4" Type="http://schemas.openxmlformats.org/officeDocument/2006/relationships/tags" Target="../tags/tag32.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6.png"/><Relationship Id="rId1" Type="http://schemas.openxmlformats.org/officeDocument/2006/relationships/slideMaster" Target="../slideMasters/slideMaster4.xml"/><Relationship Id="rId6" Type="http://schemas.openxmlformats.org/officeDocument/2006/relationships/image" Target="../media/image14.svg"/><Relationship Id="rId5" Type="http://schemas.openxmlformats.org/officeDocument/2006/relationships/image" Target="../media/image12.png"/><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31.png"/><Relationship Id="rId5" Type="http://schemas.openxmlformats.org/officeDocument/2006/relationships/image" Target="../media/image28.png"/><Relationship Id="rId15" Type="http://schemas.openxmlformats.org/officeDocument/2006/relationships/image" Target="../media/image3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0.png"/><Relationship Id="rId14" Type="http://schemas.openxmlformats.org/officeDocument/2006/relationships/hyperlink" Target="http://www.capgemini.com/"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image" Target="../media/image14.svg"/><Relationship Id="rId5" Type="http://schemas.openxmlformats.org/officeDocument/2006/relationships/image" Target="../media/image12.png"/><Relationship Id="rId4" Type="http://schemas.openxmlformats.org/officeDocument/2006/relationships/image" Target="../media/image28.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50.svg"/><Relationship Id="rId4" Type="http://schemas.openxmlformats.org/officeDocument/2006/relationships/image" Target="../media/image36.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37.png"/><Relationship Id="rId1" Type="http://schemas.openxmlformats.org/officeDocument/2006/relationships/slideMaster" Target="../slideMasters/slideMaster5.xml"/><Relationship Id="rId6" Type="http://schemas.openxmlformats.org/officeDocument/2006/relationships/image" Target="../media/image14.svg"/><Relationship Id="rId5" Type="http://schemas.openxmlformats.org/officeDocument/2006/relationships/image" Target="../media/image12.png"/><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5.xml"/><Relationship Id="rId7" Type="http://schemas.openxmlformats.org/officeDocument/2006/relationships/oleObject" Target="../embeddings/oleObject7.bin"/><Relationship Id="rId2" Type="http://schemas.openxmlformats.org/officeDocument/2006/relationships/tags" Target="../tags/tag34.xml"/><Relationship Id="rId1" Type="http://schemas.openxmlformats.org/officeDocument/2006/relationships/vmlDrawing" Target="../drawings/vmlDrawing7.vml"/><Relationship Id="rId6" Type="http://schemas.openxmlformats.org/officeDocument/2006/relationships/slideMaster" Target="../slideMasters/slideMaster1.xml"/><Relationship Id="rId5" Type="http://schemas.openxmlformats.org/officeDocument/2006/relationships/tags" Target="../tags/tag37.xml"/><Relationship Id="rId4" Type="http://schemas.openxmlformats.org/officeDocument/2006/relationships/tags" Target="../tags/tag36.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4.svg"/><Relationship Id="rId2" Type="http://schemas.openxmlformats.org/officeDocument/2006/relationships/image" Target="../media/image38.png"/><Relationship Id="rId1" Type="http://schemas.openxmlformats.org/officeDocument/2006/relationships/slideMaster" Target="../slideMasters/slideMaster5.xml"/><Relationship Id="rId6" Type="http://schemas.openxmlformats.org/officeDocument/2006/relationships/image" Target="../media/image1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55.svg"/></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4.svg"/></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4.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4.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40.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4.svg"/></Relationships>
</file>

<file path=ppt/slideLayouts/_rels/slideLayout7.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vmlDrawing" Target="../drawings/vmlDrawing8.vml"/><Relationship Id="rId6" Type="http://schemas.openxmlformats.org/officeDocument/2006/relationships/tags" Target="../tags/tag42.xml"/><Relationship Id="rId5" Type="http://schemas.openxmlformats.org/officeDocument/2006/relationships/tags" Target="../tags/tag41.xml"/><Relationship Id="rId10" Type="http://schemas.openxmlformats.org/officeDocument/2006/relationships/image" Target="../media/image1.emf"/><Relationship Id="rId4" Type="http://schemas.openxmlformats.org/officeDocument/2006/relationships/tags" Target="../tags/tag40.xml"/><Relationship Id="rId9" Type="http://schemas.openxmlformats.org/officeDocument/2006/relationships/oleObject" Target="../embeddings/oleObject8.bin"/></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11.png"/><Relationship Id="rId1" Type="http://schemas.openxmlformats.org/officeDocument/2006/relationships/slideMaster" Target="../slideMasters/slideMaster6.xml"/><Relationship Id="rId5" Type="http://schemas.openxmlformats.org/officeDocument/2006/relationships/image" Target="../media/image2.svg"/><Relationship Id="rId4"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 Id="rId6" Type="http://schemas.openxmlformats.org/officeDocument/2006/relationships/image" Target="../media/image2.svg"/><Relationship Id="rId5" Type="http://schemas.openxmlformats.org/officeDocument/2006/relationships/image" Target="../media/image12.png"/><Relationship Id="rId4" Type="http://schemas.openxmlformats.org/officeDocument/2006/relationships/image" Target="../media/image14.sv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 Id="rId5" Type="http://schemas.openxmlformats.org/officeDocument/2006/relationships/image" Target="../media/image2.sv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 Id="rId6" Type="http://schemas.openxmlformats.org/officeDocument/2006/relationships/image" Target="../media/image14.png"/><Relationship Id="rId5" Type="http://schemas.openxmlformats.org/officeDocument/2006/relationships/image" Target="../media/image2.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 Id="rId5" Type="http://schemas.openxmlformats.org/officeDocument/2006/relationships/image" Target="../media/image2.svg"/></Relationships>
</file>

<file path=ppt/slideLayouts/_rels/slideLayout78.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77.xml"/><Relationship Id="rId7" Type="http://schemas.openxmlformats.org/officeDocument/2006/relationships/slideMaster" Target="../slideMasters/slideMaster6.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5" Type="http://schemas.openxmlformats.org/officeDocument/2006/relationships/tags" Target="../tags/tag79.xml"/><Relationship Id="rId10" Type="http://schemas.openxmlformats.org/officeDocument/2006/relationships/image" Target="../media/image5.png"/><Relationship Id="rId4" Type="http://schemas.openxmlformats.org/officeDocument/2006/relationships/tags" Target="../tags/tag78.xml"/><Relationship Id="rId9" Type="http://schemas.openxmlformats.org/officeDocument/2006/relationships/image" Target="../media/image4.emf"/></Relationships>
</file>

<file path=ppt/slideLayouts/_rels/slideLayout79.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image" Target="../media/image5.png"/><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image" Target="../media/image1.emf"/><Relationship Id="rId2" Type="http://schemas.openxmlformats.org/officeDocument/2006/relationships/tags" Target="../tags/tag81.xml"/><Relationship Id="rId1" Type="http://schemas.openxmlformats.org/officeDocument/2006/relationships/vmlDrawing" Target="../drawings/vmlDrawing15.vml"/><Relationship Id="rId6" Type="http://schemas.openxmlformats.org/officeDocument/2006/relationships/tags" Target="../tags/tag85.xml"/><Relationship Id="rId11" Type="http://schemas.openxmlformats.org/officeDocument/2006/relationships/oleObject" Target="../embeddings/oleObject15.bin"/><Relationship Id="rId5" Type="http://schemas.openxmlformats.org/officeDocument/2006/relationships/tags" Target="../tags/tag84.xml"/><Relationship Id="rId10" Type="http://schemas.openxmlformats.org/officeDocument/2006/relationships/image" Target="../media/image6.jpeg"/><Relationship Id="rId4" Type="http://schemas.openxmlformats.org/officeDocument/2006/relationships/tags" Target="../tags/tag83.xml"/><Relationship Id="rId9" Type="http://schemas.openxmlformats.org/officeDocument/2006/relationships/slideMaster" Target="../slideMasters/slideMaster6.xml"/><Relationship Id="rId1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8" Type="http://schemas.openxmlformats.org/officeDocument/2006/relationships/slideMaster" Target="../slideMasters/slideMaster6.xml"/><Relationship Id="rId13" Type="http://schemas.openxmlformats.org/officeDocument/2006/relationships/image" Target="../media/image4.emf"/><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image" Target="../media/image9.jpeg"/><Relationship Id="rId2" Type="http://schemas.openxmlformats.org/officeDocument/2006/relationships/tags" Target="../tags/tag88.xml"/><Relationship Id="rId1" Type="http://schemas.openxmlformats.org/officeDocument/2006/relationships/vmlDrawing" Target="../drawings/vmlDrawing16.vml"/><Relationship Id="rId6" Type="http://schemas.openxmlformats.org/officeDocument/2006/relationships/tags" Target="../tags/tag92.xml"/><Relationship Id="rId11" Type="http://schemas.openxmlformats.org/officeDocument/2006/relationships/image" Target="../media/image1.emf"/><Relationship Id="rId5" Type="http://schemas.openxmlformats.org/officeDocument/2006/relationships/tags" Target="../tags/tag91.xml"/><Relationship Id="rId10" Type="http://schemas.openxmlformats.org/officeDocument/2006/relationships/oleObject" Target="../embeddings/oleObject16.bin"/><Relationship Id="rId4" Type="http://schemas.openxmlformats.org/officeDocument/2006/relationships/tags" Target="../tags/tag90.xml"/><Relationship Id="rId9" Type="http://schemas.openxmlformats.org/officeDocument/2006/relationships/image" Target="../media/image8.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11.png"/><Relationship Id="rId1" Type="http://schemas.openxmlformats.org/officeDocument/2006/relationships/slideMaster" Target="../slideMasters/slideMaster7.xml"/><Relationship Id="rId5" Type="http://schemas.openxmlformats.org/officeDocument/2006/relationships/image" Target="../media/image2.svg"/><Relationship Id="rId4" Type="http://schemas.openxmlformats.org/officeDocument/2006/relationships/image" Target="../media/image12.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 Id="rId6" Type="http://schemas.openxmlformats.org/officeDocument/2006/relationships/image" Target="../media/image2.svg"/><Relationship Id="rId5" Type="http://schemas.openxmlformats.org/officeDocument/2006/relationships/image" Target="../media/image12.png"/><Relationship Id="rId4" Type="http://schemas.openxmlformats.org/officeDocument/2006/relationships/image" Target="../media/image14.sv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 Id="rId5" Type="http://schemas.openxmlformats.org/officeDocument/2006/relationships/image" Target="../media/image2.sv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14.png"/><Relationship Id="rId5" Type="http://schemas.openxmlformats.org/officeDocument/2006/relationships/image" Target="../media/image2.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 Id="rId5" Type="http://schemas.openxmlformats.org/officeDocument/2006/relationships/image" Target="../media/image2.svg"/></Relationships>
</file>

<file path=ppt/slideLayouts/_rels/slideLayout88.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96.xml"/><Relationship Id="rId7" Type="http://schemas.openxmlformats.org/officeDocument/2006/relationships/slideMaster" Target="../slideMasters/slideMaster7.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5" Type="http://schemas.openxmlformats.org/officeDocument/2006/relationships/tags" Target="../tags/tag98.xml"/><Relationship Id="rId10" Type="http://schemas.openxmlformats.org/officeDocument/2006/relationships/image" Target="../media/image5.png"/><Relationship Id="rId4" Type="http://schemas.openxmlformats.org/officeDocument/2006/relationships/tags" Target="../tags/tag97.xml"/><Relationship Id="rId9" Type="http://schemas.openxmlformats.org/officeDocument/2006/relationships/image" Target="../media/image4.emf"/></Relationships>
</file>

<file path=ppt/slideLayouts/_rels/slideLayout89.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image" Target="../media/image5.png"/><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image" Target="../media/image1.emf"/><Relationship Id="rId2" Type="http://schemas.openxmlformats.org/officeDocument/2006/relationships/tags" Target="../tags/tag100.xml"/><Relationship Id="rId1" Type="http://schemas.openxmlformats.org/officeDocument/2006/relationships/vmlDrawing" Target="../drawings/vmlDrawing17.vml"/><Relationship Id="rId6" Type="http://schemas.openxmlformats.org/officeDocument/2006/relationships/tags" Target="../tags/tag104.xml"/><Relationship Id="rId11" Type="http://schemas.openxmlformats.org/officeDocument/2006/relationships/oleObject" Target="../embeddings/oleObject17.bin"/><Relationship Id="rId5" Type="http://schemas.openxmlformats.org/officeDocument/2006/relationships/tags" Target="../tags/tag103.xml"/><Relationship Id="rId10" Type="http://schemas.openxmlformats.org/officeDocument/2006/relationships/image" Target="../media/image6.jpeg"/><Relationship Id="rId4" Type="http://schemas.openxmlformats.org/officeDocument/2006/relationships/tags" Target="../tags/tag102.xml"/><Relationship Id="rId9" Type="http://schemas.openxmlformats.org/officeDocument/2006/relationships/slideMaster" Target="../slideMasters/slideMaster7.xml"/><Relationship Id="rId1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8" Type="http://schemas.openxmlformats.org/officeDocument/2006/relationships/slideMaster" Target="../slideMasters/slideMaster7.xml"/><Relationship Id="rId13" Type="http://schemas.openxmlformats.org/officeDocument/2006/relationships/image" Target="../media/image4.emf"/><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image" Target="../media/image9.jpeg"/><Relationship Id="rId2" Type="http://schemas.openxmlformats.org/officeDocument/2006/relationships/tags" Target="../tags/tag107.xml"/><Relationship Id="rId1" Type="http://schemas.openxmlformats.org/officeDocument/2006/relationships/vmlDrawing" Target="../drawings/vmlDrawing18.vml"/><Relationship Id="rId6" Type="http://schemas.openxmlformats.org/officeDocument/2006/relationships/tags" Target="../tags/tag111.xml"/><Relationship Id="rId11" Type="http://schemas.openxmlformats.org/officeDocument/2006/relationships/image" Target="../media/image1.emf"/><Relationship Id="rId5" Type="http://schemas.openxmlformats.org/officeDocument/2006/relationships/tags" Target="../tags/tag110.xml"/><Relationship Id="rId10" Type="http://schemas.openxmlformats.org/officeDocument/2006/relationships/oleObject" Target="../embeddings/oleObject18.bin"/><Relationship Id="rId4" Type="http://schemas.openxmlformats.org/officeDocument/2006/relationships/tags" Target="../tags/tag109.xml"/><Relationship Id="rId9" Type="http://schemas.openxmlformats.org/officeDocument/2006/relationships/image" Target="../media/image8.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11.png"/><Relationship Id="rId1" Type="http://schemas.openxmlformats.org/officeDocument/2006/relationships/slideMaster" Target="../slideMasters/slideMaster8.xml"/><Relationship Id="rId5" Type="http://schemas.openxmlformats.org/officeDocument/2006/relationships/image" Target="../media/image2.svg"/><Relationship Id="rId4" Type="http://schemas.openxmlformats.org/officeDocument/2006/relationships/image" Target="../media/image12.png"/></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 Id="rId6" Type="http://schemas.openxmlformats.org/officeDocument/2006/relationships/image" Target="../media/image2.svg"/><Relationship Id="rId5" Type="http://schemas.openxmlformats.org/officeDocument/2006/relationships/image" Target="../media/image12.png"/><Relationship Id="rId4" Type="http://schemas.openxmlformats.org/officeDocument/2006/relationships/image" Target="../media/image14.sv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 Id="rId5" Type="http://schemas.openxmlformats.org/officeDocument/2006/relationships/image" Target="../media/image2.svg"/></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 Id="rId6" Type="http://schemas.openxmlformats.org/officeDocument/2006/relationships/image" Target="../media/image14.png"/><Relationship Id="rId5" Type="http://schemas.openxmlformats.org/officeDocument/2006/relationships/image" Target="../media/image2.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 Id="rId5" Type="http://schemas.openxmlformats.org/officeDocument/2006/relationships/image" Target="../media/image2.svg"/></Relationships>
</file>

<file path=ppt/slideLayouts/_rels/slideLayout98.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15.xml"/><Relationship Id="rId7" Type="http://schemas.openxmlformats.org/officeDocument/2006/relationships/slideMaster" Target="../slideMasters/slideMaster8.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5" Type="http://schemas.openxmlformats.org/officeDocument/2006/relationships/tags" Target="../tags/tag117.xml"/><Relationship Id="rId10" Type="http://schemas.openxmlformats.org/officeDocument/2006/relationships/image" Target="../media/image5.png"/><Relationship Id="rId4" Type="http://schemas.openxmlformats.org/officeDocument/2006/relationships/tags" Target="../tags/tag116.xml"/><Relationship Id="rId9" Type="http://schemas.openxmlformats.org/officeDocument/2006/relationships/image" Target="../media/image4.emf"/></Relationships>
</file>

<file path=ppt/slideLayouts/_rels/slideLayout99.xml.rels><?xml version="1.0" encoding="UTF-8" standalone="yes"?>
<Relationships xmlns="http://schemas.openxmlformats.org/package/2006/relationships"><Relationship Id="rId8" Type="http://schemas.openxmlformats.org/officeDocument/2006/relationships/tags" Target="../tags/tag125.xml"/><Relationship Id="rId13" Type="http://schemas.openxmlformats.org/officeDocument/2006/relationships/image" Target="../media/image5.png"/><Relationship Id="rId3" Type="http://schemas.openxmlformats.org/officeDocument/2006/relationships/tags" Target="../tags/tag120.xml"/><Relationship Id="rId7" Type="http://schemas.openxmlformats.org/officeDocument/2006/relationships/tags" Target="../tags/tag124.xml"/><Relationship Id="rId12" Type="http://schemas.openxmlformats.org/officeDocument/2006/relationships/image" Target="../media/image1.emf"/><Relationship Id="rId2" Type="http://schemas.openxmlformats.org/officeDocument/2006/relationships/tags" Target="../tags/tag119.xml"/><Relationship Id="rId1" Type="http://schemas.openxmlformats.org/officeDocument/2006/relationships/vmlDrawing" Target="../drawings/vmlDrawing19.vml"/><Relationship Id="rId6" Type="http://schemas.openxmlformats.org/officeDocument/2006/relationships/tags" Target="../tags/tag123.xml"/><Relationship Id="rId11" Type="http://schemas.openxmlformats.org/officeDocument/2006/relationships/oleObject" Target="../embeddings/oleObject19.bin"/><Relationship Id="rId5" Type="http://schemas.openxmlformats.org/officeDocument/2006/relationships/tags" Target="../tags/tag122.xml"/><Relationship Id="rId10" Type="http://schemas.openxmlformats.org/officeDocument/2006/relationships/image" Target="../media/image6.jpeg"/><Relationship Id="rId4" Type="http://schemas.openxmlformats.org/officeDocument/2006/relationships/tags" Target="../tags/tag121.xml"/><Relationship Id="rId9" Type="http://schemas.openxmlformats.org/officeDocument/2006/relationships/slideMaster" Target="../slideMasters/slideMaster8.xml"/><Relationship Id="rId1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10" cstate="print"/>
          <a:srcRect l="240" t="25" r="260" b="533"/>
          <a:stretch>
            <a:fillRect/>
          </a:stretch>
        </p:blipFill>
        <p:spPr>
          <a:xfrm>
            <a:off x="0" y="1324099"/>
            <a:ext cx="9144000" cy="5533901"/>
          </a:xfrm>
          <a:prstGeom prst="rect">
            <a:avLst/>
          </a:prstGeom>
        </p:spPr>
      </p:pic>
      <p:sp>
        <p:nvSpPr>
          <p:cNvPr id="18" name="Rectangle 17"/>
          <p:cNvSpPr/>
          <p:nvPr userDrawn="1">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17" name="Rectangle 7"/>
          <p:cNvSpPr/>
          <p:nvPr userDrawn="1">
            <p:custDataLst>
              <p:tags r:id="rId3"/>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graphicFrame>
        <p:nvGraphicFramePr>
          <p:cNvPr id="5" name="Object 4" hidden="1"/>
          <p:cNvGraphicFramePr>
            <a:graphicFrameLocks noChangeAspect="1"/>
          </p:cNvGraphicFramePr>
          <p:nvPr>
            <p:custDataLst>
              <p:tags r:id="rId4"/>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86" name="think-cell Slide" r:id="rId11" imgW="360" imgH="360" progId="">
                  <p:embed/>
                </p:oleObj>
              </mc:Choice>
              <mc:Fallback>
                <p:oleObj name="think-cell Slide" r:id="rId11" imgW="360" imgH="360" progId="">
                  <p:embed/>
                  <p:pic>
                    <p:nvPicPr>
                      <p:cNvPr id="0" name="Picture 6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3" cstate="email"/>
          <a:srcRect/>
          <a:stretch>
            <a:fillRect/>
          </a:stretch>
        </p:blipFill>
        <p:spPr bwMode="auto">
          <a:xfrm>
            <a:off x="6064418" y="6520717"/>
            <a:ext cx="2770546" cy="239021"/>
          </a:xfrm>
          <a:prstGeom prst="rect">
            <a:avLst/>
          </a:prstGeom>
          <a:noFill/>
        </p:spPr>
      </p:pic>
      <p:sp>
        <p:nvSpPr>
          <p:cNvPr id="2" name="Title 1"/>
          <p:cNvSpPr>
            <a:spLocks noGrp="1"/>
          </p:cNvSpPr>
          <p:nvPr>
            <p:ph type="ctrTitle" hasCustomPrompt="1"/>
            <p:custDataLst>
              <p:tags r:id="rId6"/>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7"/>
            </p:custDataLst>
          </p:nvPr>
        </p:nvSpPr>
        <p:spPr>
          <a:xfrm>
            <a:off x="4"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pic>
        <p:nvPicPr>
          <p:cNvPr id="13" name="Picture 103" descr="C:\Users\UserSim\Desktop\Capgemini\Capgemini_logo_cmyk.png"/>
          <p:cNvPicPr>
            <a:picLocks noChangeAspect="1" noChangeArrowheads="1"/>
          </p:cNvPicPr>
          <p:nvPr userDrawn="1">
            <p:custDataLst>
              <p:tags r:id="rId8"/>
            </p:custDataLst>
          </p:nvPr>
        </p:nvPicPr>
        <p:blipFill>
          <a:blip r:embed="rId14" cstate="email"/>
          <a:srcRect/>
          <a:stretch>
            <a:fillRect/>
          </a:stretch>
        </p:blipFill>
        <p:spPr bwMode="auto">
          <a:xfrm>
            <a:off x="661139" y="653034"/>
            <a:ext cx="2770161" cy="69469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1" y="23"/>
          <a:ext cx="135749" cy="143985"/>
        </p:xfrm>
        <a:graphic>
          <a:graphicData uri="http://schemas.openxmlformats.org/presentationml/2006/ole">
            <mc:AlternateContent xmlns:mc="http://schemas.openxmlformats.org/markup-compatibility/2006">
              <mc:Choice xmlns:v="urn:schemas-microsoft-com:vml" Requires="v">
                <p:oleObj spid="_x0000_s10378" name="think-cell Slide" r:id="rId4" imgW="360" imgH="360" progId="">
                  <p:embed/>
                </p:oleObj>
              </mc:Choice>
              <mc:Fallback>
                <p:oleObj name="think-cell Slide" r:id="rId4" imgW="360" imgH="360" progId="">
                  <p:embed/>
                  <p:pic>
                    <p:nvPicPr>
                      <p:cNvPr id="0" name="Picture 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 y="23"/>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302931" y="1465507"/>
            <a:ext cx="8544207" cy="197359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 </a:t>
            </a:r>
          </a:p>
        </p:txBody>
      </p:sp>
    </p:spTree>
    <p:extLst>
      <p:ext uri="{BB962C8B-B14F-4D97-AF65-F5344CB8AC3E}">
        <p14:creationId xmlns:p14="http://schemas.microsoft.com/office/powerpoint/2010/main" val="234848322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userDrawn="1">
  <p:cSld name="Cover 2">
    <p:spTree>
      <p:nvGrpSpPr>
        <p:cNvPr id="1" name=""/>
        <p:cNvGrpSpPr/>
        <p:nvPr/>
      </p:nvGrpSpPr>
      <p:grpSpPr>
        <a:xfrm>
          <a:off x="0" y="0"/>
          <a:ext cx="0" cy="0"/>
          <a:chOff x="0" y="0"/>
          <a:chExt cx="0" cy="0"/>
        </a:xfrm>
      </p:grpSpPr>
      <p:pic>
        <p:nvPicPr>
          <p:cNvPr id="3" name="Picture 2" descr="2014-08-27_Infra_KV_Final.jpg"/>
          <p:cNvPicPr>
            <a:picLocks/>
          </p:cNvPicPr>
          <p:nvPr userDrawn="1"/>
        </p:nvPicPr>
        <p:blipFill rotWithShape="1">
          <a:blip r:embed="rId9" cstate="screen">
            <a:extLst>
              <a:ext uri="{28A0092B-C50C-407E-A947-70E740481C1C}">
                <a14:useLocalDpi xmlns:a14="http://schemas.microsoft.com/office/drawing/2010/main"/>
              </a:ext>
            </a:extLst>
          </a:blip>
          <a:srcRect/>
          <a:stretch/>
        </p:blipFill>
        <p:spPr>
          <a:xfrm>
            <a:off x="0" y="682364"/>
            <a:ext cx="9144000" cy="6194590"/>
          </a:xfrm>
          <a:prstGeom prst="rect">
            <a:avLst/>
          </a:prstGeom>
        </p:spPr>
      </p:pic>
      <p:graphicFrame>
        <p:nvGraphicFramePr>
          <p:cNvPr id="5" name="Object 4" hidden="1"/>
          <p:cNvGraphicFramePr>
            <a:graphicFrameLocks noChangeAspect="1"/>
          </p:cNvGraphicFramePr>
          <p:nvPr>
            <p:custDataLst>
              <p:tags r:id="rId2"/>
            </p:custDataLst>
          </p:nvPr>
        </p:nvGraphicFramePr>
        <p:xfrm>
          <a:off x="2" y="0"/>
          <a:ext cx="146538" cy="158750"/>
        </p:xfrm>
        <a:graphic>
          <a:graphicData uri="http://schemas.openxmlformats.org/presentationml/2006/ole">
            <mc:AlternateContent xmlns:mc="http://schemas.openxmlformats.org/markup-compatibility/2006">
              <mc:Choice xmlns:v="urn:schemas-microsoft-com:vml" Requires="v">
                <p:oleObj spid="_x0000_s22580" name="think-cell Slide" r:id="rId10" imgW="360" imgH="360" progId="">
                  <p:embed/>
                </p:oleObj>
              </mc:Choice>
              <mc:Fallback>
                <p:oleObj name="think-cell Slide" r:id="rId10" imgW="360" imgH="36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itle 1"/>
          <p:cNvSpPr>
            <a:spLocks noGrp="1"/>
          </p:cNvSpPr>
          <p:nvPr>
            <p:ph type="ctrTitle" hasCustomPrompt="1"/>
            <p:custDataLst>
              <p:tags r:id="rId3"/>
            </p:custDataLst>
          </p:nvPr>
        </p:nvSpPr>
        <p:spPr>
          <a:xfrm>
            <a:off x="2635790" y="4900092"/>
            <a:ext cx="6264812" cy="436092"/>
          </a:xfrm>
        </p:spPr>
        <p:txBody>
          <a:bodyPr wrap="square" lIns="216000" tIns="33057" rIns="216000" bIns="33057">
            <a:spAutoFit/>
          </a:bodyPr>
          <a:lstStyle>
            <a:lvl1pPr marL="90482" indent="0" algn="r">
              <a:lnSpc>
                <a:spcPct val="100000"/>
              </a:lnSpc>
              <a:defRPr sz="2400" b="1">
                <a:solidFill>
                  <a:schemeClr val="bg1"/>
                </a:solidFill>
              </a:defRPr>
            </a:lvl1pPr>
          </a:lstStyle>
          <a:p>
            <a:r>
              <a:rPr lang="fr-FR" dirty="0" smtClean="0"/>
              <a:t>Click to edit title</a:t>
            </a:r>
            <a:endParaRPr lang="en-US" dirty="0"/>
          </a:p>
        </p:txBody>
      </p:sp>
      <p:sp>
        <p:nvSpPr>
          <p:cNvPr id="21" name="Subtitle 2"/>
          <p:cNvSpPr>
            <a:spLocks noGrp="1"/>
          </p:cNvSpPr>
          <p:nvPr>
            <p:ph type="subTitle" idx="1" hasCustomPrompt="1"/>
            <p:custDataLst>
              <p:tags r:id="rId4"/>
            </p:custDataLst>
          </p:nvPr>
        </p:nvSpPr>
        <p:spPr>
          <a:xfrm>
            <a:off x="2643390" y="5405372"/>
            <a:ext cx="6257340" cy="374536"/>
          </a:xfrm>
        </p:spPr>
        <p:txBody>
          <a:bodyPr wrap="square" lIns="231398" tIns="33057" rIns="216000" bIns="33057">
            <a:spAutoFit/>
          </a:bodyPr>
          <a:lstStyle>
            <a:lvl1pPr marL="90482" indent="0" algn="r">
              <a:lnSpc>
                <a:spcPct val="100000"/>
              </a:lnSpc>
              <a:buNone/>
              <a:defRPr sz="2000" b="0" baseline="0">
                <a:solidFill>
                  <a:schemeClr val="bg1"/>
                </a:solidFill>
              </a:defRPr>
            </a:lvl1pPr>
            <a:lvl2pPr marL="457143" indent="0" algn="ctr">
              <a:buNone/>
              <a:defRPr>
                <a:solidFill>
                  <a:schemeClr val="tx1">
                    <a:tint val="75000"/>
                  </a:schemeClr>
                </a:solidFill>
              </a:defRPr>
            </a:lvl2pPr>
            <a:lvl3pPr marL="914284" indent="0" algn="ctr">
              <a:buNone/>
              <a:defRPr>
                <a:solidFill>
                  <a:schemeClr val="tx1">
                    <a:tint val="75000"/>
                  </a:schemeClr>
                </a:solidFill>
              </a:defRPr>
            </a:lvl3pPr>
            <a:lvl4pPr marL="1371427" indent="0" algn="ctr">
              <a:buNone/>
              <a:defRPr>
                <a:solidFill>
                  <a:schemeClr val="tx1">
                    <a:tint val="75000"/>
                  </a:schemeClr>
                </a:solidFill>
              </a:defRPr>
            </a:lvl4pPr>
            <a:lvl5pPr marL="1828569" indent="0" algn="ctr">
              <a:buNone/>
              <a:defRPr>
                <a:solidFill>
                  <a:schemeClr val="tx1">
                    <a:tint val="75000"/>
                  </a:schemeClr>
                </a:solidFill>
              </a:defRPr>
            </a:lvl5pPr>
            <a:lvl6pPr marL="2285711" indent="0" algn="ctr">
              <a:buNone/>
              <a:defRPr>
                <a:solidFill>
                  <a:schemeClr val="tx1">
                    <a:tint val="75000"/>
                  </a:schemeClr>
                </a:solidFill>
              </a:defRPr>
            </a:lvl6pPr>
            <a:lvl7pPr marL="2742853" indent="0" algn="ctr">
              <a:buNone/>
              <a:defRPr>
                <a:solidFill>
                  <a:schemeClr val="tx1">
                    <a:tint val="75000"/>
                  </a:schemeClr>
                </a:solidFill>
              </a:defRPr>
            </a:lvl7pPr>
            <a:lvl8pPr marL="3199996" indent="0" algn="ctr">
              <a:buNone/>
              <a:defRPr>
                <a:solidFill>
                  <a:schemeClr val="tx1">
                    <a:tint val="75000"/>
                  </a:schemeClr>
                </a:solidFill>
              </a:defRPr>
            </a:lvl8pPr>
            <a:lvl9pPr marL="3657138" indent="0" algn="ctr">
              <a:buNone/>
              <a:defRPr>
                <a:solidFill>
                  <a:schemeClr val="tx1">
                    <a:tint val="75000"/>
                  </a:schemeClr>
                </a:solidFill>
              </a:defRPr>
            </a:lvl9pPr>
          </a:lstStyle>
          <a:p>
            <a:r>
              <a:rPr lang="fr-FR" dirty="0" smtClean="0"/>
              <a:t>Click to edit subtitle</a:t>
            </a:r>
          </a:p>
        </p:txBody>
      </p:sp>
      <p:sp>
        <p:nvSpPr>
          <p:cNvPr id="8" name="Rectangle 7"/>
          <p:cNvSpPr/>
          <p:nvPr userDrawn="1">
            <p:custDataLst>
              <p:tags r:id="rId5"/>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9" name="Rectangle 7"/>
          <p:cNvSpPr/>
          <p:nvPr userDrawn="1">
            <p:custDataLst>
              <p:tags r:id="rId6"/>
            </p:custDataLst>
          </p:nvPr>
        </p:nvSpPr>
        <p:spPr bwMode="auto">
          <a:xfrm>
            <a:off x="1" y="1"/>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Image 10" descr="Capgemini_logo.jpg"/>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679098" y="658705"/>
            <a:ext cx="2658462" cy="686046"/>
          </a:xfrm>
          <a:prstGeom prst="rect">
            <a:avLst/>
          </a:prstGeom>
        </p:spPr>
      </p:pic>
      <p:pic>
        <p:nvPicPr>
          <p:cNvPr id="11" name="Picture 104" descr="C:\Users\UserSim\Desktop\Capgemini\moto.emf"/>
          <p:cNvPicPr>
            <a:picLocks noChangeAspect="1" noChangeArrowheads="1"/>
          </p:cNvPicPr>
          <p:nvPr userDrawn="1">
            <p:custDataLst>
              <p:tags r:id="rId7"/>
            </p:custDataLst>
          </p:nvPr>
        </p:nvPicPr>
        <p:blipFill>
          <a:blip r:embed="rId13" cstate="email"/>
          <a:srcRect/>
          <a:stretch>
            <a:fillRect/>
          </a:stretch>
        </p:blipFill>
        <p:spPr bwMode="auto">
          <a:xfrm>
            <a:off x="6064418" y="6520697"/>
            <a:ext cx="2658462" cy="229351"/>
          </a:xfrm>
          <a:prstGeom prst="rect">
            <a:avLst/>
          </a:prstGeom>
          <a:noFill/>
        </p:spPr>
      </p:pic>
    </p:spTree>
    <p:extLst>
      <p:ext uri="{BB962C8B-B14F-4D97-AF65-F5344CB8AC3E}">
        <p14:creationId xmlns:p14="http://schemas.microsoft.com/office/powerpoint/2010/main" val="1124722645"/>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38878739"/>
      </p:ext>
    </p:extLst>
  </p:cSld>
  <p:clrMapOvr>
    <a:masterClrMapping/>
  </p:clrMapOvr>
  <p:extLst mod="1">
    <p:ext uri="{DCECCB84-F9BA-43D5-87BE-67443E8EF086}">
      <p15:sldGuideLst xmlns:p15="http://schemas.microsoft.com/office/powerpoint/2012/main" xmlns="">
        <p15:guide id="1" pos="7219">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4"/>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35613154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solidFill>
                <a:srgbClr val="000000"/>
              </a:solidFill>
            </a:endParaRPr>
          </a:p>
        </p:txBody>
      </p:sp>
    </p:spTree>
    <p:extLst>
      <p:ext uri="{BB962C8B-B14F-4D97-AF65-F5344CB8AC3E}">
        <p14:creationId xmlns:p14="http://schemas.microsoft.com/office/powerpoint/2010/main" val="27893616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solidFill>
                <a:srgbClr val="000000"/>
              </a:solidFill>
            </a:endParaRPr>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6">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169209361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146961356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873766526"/>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8" cstate="print"/>
          <a:srcRect l="240" t="25" r="260" b="533"/>
          <a:stretch>
            <a:fillRect/>
          </a:stretch>
        </p:blipFill>
        <p:spPr>
          <a:xfrm>
            <a:off x="0" y="1324099"/>
            <a:ext cx="9144000" cy="5533901"/>
          </a:xfrm>
          <a:prstGeom prst="rect">
            <a:avLst/>
          </a:prstGeom>
        </p:spPr>
      </p:pic>
      <p:sp>
        <p:nvSpPr>
          <p:cNvPr id="18" name="Rectangle 17"/>
          <p:cNvSpPr/>
          <p:nvPr userDrawn="1">
            <p:custDataLst>
              <p:tags r:id="rId1"/>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17" name="Rectangle 7"/>
          <p:cNvSpPr/>
          <p:nvPr userDrawn="1">
            <p:custDataLst>
              <p:tags r:id="rId2"/>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Picture 104" descr="C:\Users\UserSim\Desktop\Capgemini\moto.emf"/>
          <p:cNvPicPr>
            <a:picLocks noChangeAspect="1" noChangeArrowheads="1"/>
          </p:cNvPicPr>
          <p:nvPr userDrawn="1">
            <p:custDataLst>
              <p:tags r:id="rId3"/>
            </p:custDataLst>
          </p:nvPr>
        </p:nvPicPr>
        <p:blipFill>
          <a:blip r:embed="rId9" cstate="email"/>
          <a:srcRect/>
          <a:stretch>
            <a:fillRect/>
          </a:stretch>
        </p:blipFill>
        <p:spPr bwMode="auto">
          <a:xfrm>
            <a:off x="6064418" y="6520717"/>
            <a:ext cx="2770546" cy="239021"/>
          </a:xfrm>
          <a:prstGeom prst="rect">
            <a:avLst/>
          </a:prstGeom>
          <a:noFill/>
        </p:spPr>
      </p:pic>
      <p:sp>
        <p:nvSpPr>
          <p:cNvPr id="2" name="Title 1"/>
          <p:cNvSpPr>
            <a:spLocks noGrp="1"/>
          </p:cNvSpPr>
          <p:nvPr>
            <p:ph type="ctrTitle" hasCustomPrompt="1"/>
            <p:custDataLst>
              <p:tags r:id="rId4"/>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5"/>
            </p:custDataLst>
          </p:nvPr>
        </p:nvSpPr>
        <p:spPr>
          <a:xfrm>
            <a:off x="4"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6"/>
            </p:custDataLst>
          </p:nvPr>
        </p:nvPicPr>
        <p:blipFill>
          <a:blip r:embed="rId10" cstate="email"/>
          <a:srcRect/>
          <a:stretch>
            <a:fillRect/>
          </a:stretch>
        </p:blipFill>
        <p:spPr bwMode="auto">
          <a:xfrm>
            <a:off x="661139" y="653034"/>
            <a:ext cx="2770161" cy="694690"/>
          </a:xfrm>
          <a:prstGeom prst="rect">
            <a:avLst/>
          </a:prstGeom>
          <a:noFill/>
        </p:spPr>
      </p:pic>
    </p:spTree>
    <p:extLst>
      <p:ext uri="{BB962C8B-B14F-4D97-AF65-F5344CB8AC3E}">
        <p14:creationId xmlns:p14="http://schemas.microsoft.com/office/powerpoint/2010/main" val="733238260"/>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3604"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4145310" y="1968839"/>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4"/>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5"/>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3"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7"/>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pic>
        <p:nvPicPr>
          <p:cNvPr id="24" name="Picture 104" descr="C:\Users\UserSim\Desktop\Capgemini\moto.emf"/>
          <p:cNvPicPr>
            <a:picLocks noChangeAspect="1" noChangeArrowheads="1"/>
          </p:cNvPicPr>
          <p:nvPr userDrawn="1">
            <p:custDataLst>
              <p:tags r:id="rId8"/>
            </p:custDataLst>
          </p:nvPr>
        </p:nvPicPr>
        <p:blipFill>
          <a:blip r:embed="rId14" cstate="email"/>
          <a:srcRect/>
          <a:stretch>
            <a:fillRect/>
          </a:stretch>
        </p:blipFill>
        <p:spPr bwMode="auto">
          <a:xfrm>
            <a:off x="6064418" y="6520717"/>
            <a:ext cx="2770546" cy="239021"/>
          </a:xfrm>
          <a:prstGeom prst="rect">
            <a:avLst/>
          </a:prstGeom>
          <a:noFill/>
        </p:spPr>
      </p:pic>
    </p:spTree>
    <p:extLst>
      <p:ext uri="{BB962C8B-B14F-4D97-AF65-F5344CB8AC3E}">
        <p14:creationId xmlns:p14="http://schemas.microsoft.com/office/powerpoint/2010/main" val="1415560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Cover 2">
    <p:spTree>
      <p:nvGrpSpPr>
        <p:cNvPr id="1" name=""/>
        <p:cNvGrpSpPr/>
        <p:nvPr/>
      </p:nvGrpSpPr>
      <p:grpSpPr>
        <a:xfrm>
          <a:off x="0" y="0"/>
          <a:ext cx="0" cy="0"/>
          <a:chOff x="0" y="0"/>
          <a:chExt cx="0" cy="0"/>
        </a:xfrm>
      </p:grpSpPr>
      <p:pic>
        <p:nvPicPr>
          <p:cNvPr id="3" name="Picture 2" descr="2014-08-27_Infra_KV_Final.jpg"/>
          <p:cNvPicPr>
            <a:picLocks/>
          </p:cNvPicPr>
          <p:nvPr userDrawn="1"/>
        </p:nvPicPr>
        <p:blipFill rotWithShape="1">
          <a:blip r:embed="rId9" cstate="screen">
            <a:extLst>
              <a:ext uri="{28A0092B-C50C-407E-A947-70E740481C1C}">
                <a14:useLocalDpi xmlns:a14="http://schemas.microsoft.com/office/drawing/2010/main"/>
              </a:ext>
            </a:extLst>
          </a:blip>
          <a:srcRect/>
          <a:stretch/>
        </p:blipFill>
        <p:spPr>
          <a:xfrm>
            <a:off x="0" y="682364"/>
            <a:ext cx="9144000" cy="6194590"/>
          </a:xfrm>
          <a:prstGeom prst="rect">
            <a:avLst/>
          </a:prstGeom>
        </p:spPr>
      </p:pic>
      <p:graphicFrame>
        <p:nvGraphicFramePr>
          <p:cNvPr id="5" name="Object 4" hidden="1"/>
          <p:cNvGraphicFramePr>
            <a:graphicFrameLocks noChangeAspect="1"/>
          </p:cNvGraphicFramePr>
          <p:nvPr>
            <p:custDataLst>
              <p:tags r:id="rId2"/>
            </p:custDataLst>
          </p:nvPr>
        </p:nvGraphicFramePr>
        <p:xfrm>
          <a:off x="2" y="0"/>
          <a:ext cx="146538" cy="158750"/>
        </p:xfrm>
        <a:graphic>
          <a:graphicData uri="http://schemas.openxmlformats.org/presentationml/2006/ole">
            <mc:AlternateContent xmlns:mc="http://schemas.openxmlformats.org/markup-compatibility/2006">
              <mc:Choice xmlns:v="urn:schemas-microsoft-com:vml" Requires="v">
                <p:oleObj spid="_x0000_s11402" name="think-cell Slide" r:id="rId10" imgW="360" imgH="360" progId="">
                  <p:embed/>
                </p:oleObj>
              </mc:Choice>
              <mc:Fallback>
                <p:oleObj name="think-cell Slide" r:id="rId10" imgW="360" imgH="360" progId="">
                  <p:embed/>
                  <p:pic>
                    <p:nvPicPr>
                      <p:cNvPr id="0" name="Picture 6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itle 1"/>
          <p:cNvSpPr>
            <a:spLocks noGrp="1"/>
          </p:cNvSpPr>
          <p:nvPr>
            <p:ph type="ctrTitle" hasCustomPrompt="1"/>
            <p:custDataLst>
              <p:tags r:id="rId3"/>
            </p:custDataLst>
          </p:nvPr>
        </p:nvSpPr>
        <p:spPr>
          <a:xfrm>
            <a:off x="2635790" y="4900092"/>
            <a:ext cx="6264812" cy="436092"/>
          </a:xfrm>
        </p:spPr>
        <p:txBody>
          <a:bodyPr wrap="square" lIns="216000" tIns="33057" rIns="216000" bIns="33057">
            <a:spAutoFit/>
          </a:bodyPr>
          <a:lstStyle>
            <a:lvl1pPr marL="90482" indent="0" algn="r">
              <a:lnSpc>
                <a:spcPct val="100000"/>
              </a:lnSpc>
              <a:defRPr sz="2400" b="1">
                <a:solidFill>
                  <a:schemeClr val="bg1"/>
                </a:solidFill>
              </a:defRPr>
            </a:lvl1pPr>
          </a:lstStyle>
          <a:p>
            <a:r>
              <a:rPr lang="fr-FR" dirty="0"/>
              <a:t>Click to edit title</a:t>
            </a:r>
            <a:endParaRPr lang="en-US" dirty="0"/>
          </a:p>
        </p:txBody>
      </p:sp>
      <p:sp>
        <p:nvSpPr>
          <p:cNvPr id="21" name="Subtitle 2"/>
          <p:cNvSpPr>
            <a:spLocks noGrp="1"/>
          </p:cNvSpPr>
          <p:nvPr>
            <p:ph type="subTitle" idx="1" hasCustomPrompt="1"/>
            <p:custDataLst>
              <p:tags r:id="rId4"/>
            </p:custDataLst>
          </p:nvPr>
        </p:nvSpPr>
        <p:spPr>
          <a:xfrm>
            <a:off x="2643390" y="5405372"/>
            <a:ext cx="6257340" cy="374536"/>
          </a:xfrm>
        </p:spPr>
        <p:txBody>
          <a:bodyPr wrap="square" lIns="231398" tIns="33057" rIns="216000" bIns="33057">
            <a:spAutoFit/>
          </a:bodyPr>
          <a:lstStyle>
            <a:lvl1pPr marL="90482" indent="0" algn="r">
              <a:lnSpc>
                <a:spcPct val="100000"/>
              </a:lnSpc>
              <a:buNone/>
              <a:defRPr sz="2000" b="0" baseline="0">
                <a:solidFill>
                  <a:schemeClr val="bg1"/>
                </a:solidFill>
              </a:defRPr>
            </a:lvl1pPr>
            <a:lvl2pPr marL="457143" indent="0" algn="ctr">
              <a:buNone/>
              <a:defRPr>
                <a:solidFill>
                  <a:schemeClr val="tx1">
                    <a:tint val="75000"/>
                  </a:schemeClr>
                </a:solidFill>
              </a:defRPr>
            </a:lvl2pPr>
            <a:lvl3pPr marL="914284" indent="0" algn="ctr">
              <a:buNone/>
              <a:defRPr>
                <a:solidFill>
                  <a:schemeClr val="tx1">
                    <a:tint val="75000"/>
                  </a:schemeClr>
                </a:solidFill>
              </a:defRPr>
            </a:lvl3pPr>
            <a:lvl4pPr marL="1371427" indent="0" algn="ctr">
              <a:buNone/>
              <a:defRPr>
                <a:solidFill>
                  <a:schemeClr val="tx1">
                    <a:tint val="75000"/>
                  </a:schemeClr>
                </a:solidFill>
              </a:defRPr>
            </a:lvl4pPr>
            <a:lvl5pPr marL="1828569" indent="0" algn="ctr">
              <a:buNone/>
              <a:defRPr>
                <a:solidFill>
                  <a:schemeClr val="tx1">
                    <a:tint val="75000"/>
                  </a:schemeClr>
                </a:solidFill>
              </a:defRPr>
            </a:lvl5pPr>
            <a:lvl6pPr marL="2285711" indent="0" algn="ctr">
              <a:buNone/>
              <a:defRPr>
                <a:solidFill>
                  <a:schemeClr val="tx1">
                    <a:tint val="75000"/>
                  </a:schemeClr>
                </a:solidFill>
              </a:defRPr>
            </a:lvl6pPr>
            <a:lvl7pPr marL="2742853" indent="0" algn="ctr">
              <a:buNone/>
              <a:defRPr>
                <a:solidFill>
                  <a:schemeClr val="tx1">
                    <a:tint val="75000"/>
                  </a:schemeClr>
                </a:solidFill>
              </a:defRPr>
            </a:lvl7pPr>
            <a:lvl8pPr marL="3199996" indent="0" algn="ctr">
              <a:buNone/>
              <a:defRPr>
                <a:solidFill>
                  <a:schemeClr val="tx1">
                    <a:tint val="75000"/>
                  </a:schemeClr>
                </a:solidFill>
              </a:defRPr>
            </a:lvl8pPr>
            <a:lvl9pPr marL="3657138" indent="0" algn="ctr">
              <a:buNone/>
              <a:defRPr>
                <a:solidFill>
                  <a:schemeClr val="tx1">
                    <a:tint val="75000"/>
                  </a:schemeClr>
                </a:solidFill>
              </a:defRPr>
            </a:lvl9pPr>
          </a:lstStyle>
          <a:p>
            <a:r>
              <a:rPr lang="fr-FR" dirty="0"/>
              <a:t>Click to edit subtitle</a:t>
            </a:r>
          </a:p>
        </p:txBody>
      </p:sp>
      <p:sp>
        <p:nvSpPr>
          <p:cNvPr id="8" name="Rectangle 7"/>
          <p:cNvSpPr/>
          <p:nvPr userDrawn="1">
            <p:custDataLst>
              <p:tags r:id="rId5"/>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9" name="Rectangle 7"/>
          <p:cNvSpPr/>
          <p:nvPr userDrawn="1">
            <p:custDataLst>
              <p:tags r:id="rId6"/>
            </p:custDataLst>
          </p:nvPr>
        </p:nvSpPr>
        <p:spPr bwMode="auto">
          <a:xfrm>
            <a:off x="1" y="1"/>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Image 10" descr="Capgemini_logo.jpg"/>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679098" y="658705"/>
            <a:ext cx="2658462" cy="686046"/>
          </a:xfrm>
          <a:prstGeom prst="rect">
            <a:avLst/>
          </a:prstGeom>
        </p:spPr>
      </p:pic>
      <p:pic>
        <p:nvPicPr>
          <p:cNvPr id="11" name="Picture 104" descr="C:\Users\UserSim\Desktop\Capgemini\moto.emf"/>
          <p:cNvPicPr>
            <a:picLocks noChangeAspect="1" noChangeArrowheads="1"/>
          </p:cNvPicPr>
          <p:nvPr userDrawn="1">
            <p:custDataLst>
              <p:tags r:id="rId7"/>
            </p:custDataLst>
          </p:nvPr>
        </p:nvPicPr>
        <p:blipFill>
          <a:blip r:embed="rId13" cstate="email"/>
          <a:srcRect/>
          <a:stretch>
            <a:fillRect/>
          </a:stretch>
        </p:blipFill>
        <p:spPr bwMode="auto">
          <a:xfrm>
            <a:off x="6064418" y="6520697"/>
            <a:ext cx="2658462" cy="229351"/>
          </a:xfrm>
          <a:prstGeom prst="rect">
            <a:avLst/>
          </a:prstGeom>
          <a:noFill/>
        </p:spPr>
      </p:pic>
    </p:spTree>
    <p:extLst>
      <p:ext uri="{BB962C8B-B14F-4D97-AF65-F5344CB8AC3E}">
        <p14:creationId xmlns:p14="http://schemas.microsoft.com/office/powerpoint/2010/main" val="318682524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302931" y="1465507"/>
            <a:ext cx="8544207" cy="197359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 </a:t>
            </a:r>
          </a:p>
        </p:txBody>
      </p:sp>
    </p:spTree>
    <p:extLst>
      <p:ext uri="{BB962C8B-B14F-4D97-AF65-F5344CB8AC3E}">
        <p14:creationId xmlns:p14="http://schemas.microsoft.com/office/powerpoint/2010/main" val="302124334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Cover 2">
    <p:spTree>
      <p:nvGrpSpPr>
        <p:cNvPr id="1" name=""/>
        <p:cNvGrpSpPr/>
        <p:nvPr/>
      </p:nvGrpSpPr>
      <p:grpSpPr>
        <a:xfrm>
          <a:off x="0" y="0"/>
          <a:ext cx="0" cy="0"/>
          <a:chOff x="0" y="0"/>
          <a:chExt cx="0" cy="0"/>
        </a:xfrm>
      </p:grpSpPr>
      <p:pic>
        <p:nvPicPr>
          <p:cNvPr id="3" name="Picture 2" descr="2014-08-27_Infra_KV_Final.jpg"/>
          <p:cNvPicPr>
            <a:picLocks/>
          </p:cNvPicPr>
          <p:nvPr userDrawn="1"/>
        </p:nvPicPr>
        <p:blipFill rotWithShape="1">
          <a:blip r:embed="rId9" cstate="screen">
            <a:extLst>
              <a:ext uri="{28A0092B-C50C-407E-A947-70E740481C1C}">
                <a14:useLocalDpi xmlns:a14="http://schemas.microsoft.com/office/drawing/2010/main"/>
              </a:ext>
            </a:extLst>
          </a:blip>
          <a:srcRect/>
          <a:stretch/>
        </p:blipFill>
        <p:spPr>
          <a:xfrm>
            <a:off x="0" y="682364"/>
            <a:ext cx="9144000" cy="6194590"/>
          </a:xfrm>
          <a:prstGeom prst="rect">
            <a:avLst/>
          </a:prstGeom>
        </p:spPr>
      </p:pic>
      <p:graphicFrame>
        <p:nvGraphicFramePr>
          <p:cNvPr id="5" name="Object 4" hidden="1"/>
          <p:cNvGraphicFramePr>
            <a:graphicFrameLocks noChangeAspect="1"/>
          </p:cNvGraphicFramePr>
          <p:nvPr>
            <p:custDataLst>
              <p:tags r:id="rId2"/>
            </p:custDataLst>
          </p:nvPr>
        </p:nvGraphicFramePr>
        <p:xfrm>
          <a:off x="2" y="0"/>
          <a:ext cx="146538" cy="158750"/>
        </p:xfrm>
        <a:graphic>
          <a:graphicData uri="http://schemas.openxmlformats.org/presentationml/2006/ole">
            <mc:AlternateContent xmlns:mc="http://schemas.openxmlformats.org/markup-compatibility/2006">
              <mc:Choice xmlns:v="urn:schemas-microsoft-com:vml" Requires="v">
                <p:oleObj spid="_x0000_s24628" name="think-cell Slide" r:id="rId10" imgW="360" imgH="360" progId="">
                  <p:embed/>
                </p:oleObj>
              </mc:Choice>
              <mc:Fallback>
                <p:oleObj name="think-cell Slide" r:id="rId10" imgW="360" imgH="36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itle 1"/>
          <p:cNvSpPr>
            <a:spLocks noGrp="1"/>
          </p:cNvSpPr>
          <p:nvPr>
            <p:ph type="ctrTitle" hasCustomPrompt="1"/>
            <p:custDataLst>
              <p:tags r:id="rId3"/>
            </p:custDataLst>
          </p:nvPr>
        </p:nvSpPr>
        <p:spPr>
          <a:xfrm>
            <a:off x="2635790" y="4900092"/>
            <a:ext cx="6264812" cy="436092"/>
          </a:xfrm>
        </p:spPr>
        <p:txBody>
          <a:bodyPr wrap="square" lIns="216000" tIns="33057" rIns="216000" bIns="33057">
            <a:spAutoFit/>
          </a:bodyPr>
          <a:lstStyle>
            <a:lvl1pPr marL="90482" indent="0" algn="r">
              <a:lnSpc>
                <a:spcPct val="100000"/>
              </a:lnSpc>
              <a:defRPr sz="2400" b="1">
                <a:solidFill>
                  <a:schemeClr val="bg1"/>
                </a:solidFill>
              </a:defRPr>
            </a:lvl1pPr>
          </a:lstStyle>
          <a:p>
            <a:r>
              <a:rPr lang="fr-FR" dirty="0" smtClean="0"/>
              <a:t>Click to edit title</a:t>
            </a:r>
            <a:endParaRPr lang="en-US" dirty="0"/>
          </a:p>
        </p:txBody>
      </p:sp>
      <p:sp>
        <p:nvSpPr>
          <p:cNvPr id="21" name="Subtitle 2"/>
          <p:cNvSpPr>
            <a:spLocks noGrp="1"/>
          </p:cNvSpPr>
          <p:nvPr>
            <p:ph type="subTitle" idx="1" hasCustomPrompt="1"/>
            <p:custDataLst>
              <p:tags r:id="rId4"/>
            </p:custDataLst>
          </p:nvPr>
        </p:nvSpPr>
        <p:spPr>
          <a:xfrm>
            <a:off x="2643390" y="5405372"/>
            <a:ext cx="6257340" cy="374536"/>
          </a:xfrm>
        </p:spPr>
        <p:txBody>
          <a:bodyPr wrap="square" lIns="231398" tIns="33057" rIns="216000" bIns="33057">
            <a:spAutoFit/>
          </a:bodyPr>
          <a:lstStyle>
            <a:lvl1pPr marL="90482" indent="0" algn="r">
              <a:lnSpc>
                <a:spcPct val="100000"/>
              </a:lnSpc>
              <a:buNone/>
              <a:defRPr sz="2000" b="0" baseline="0">
                <a:solidFill>
                  <a:schemeClr val="bg1"/>
                </a:solidFill>
              </a:defRPr>
            </a:lvl1pPr>
            <a:lvl2pPr marL="457143" indent="0" algn="ctr">
              <a:buNone/>
              <a:defRPr>
                <a:solidFill>
                  <a:schemeClr val="tx1">
                    <a:tint val="75000"/>
                  </a:schemeClr>
                </a:solidFill>
              </a:defRPr>
            </a:lvl2pPr>
            <a:lvl3pPr marL="914284" indent="0" algn="ctr">
              <a:buNone/>
              <a:defRPr>
                <a:solidFill>
                  <a:schemeClr val="tx1">
                    <a:tint val="75000"/>
                  </a:schemeClr>
                </a:solidFill>
              </a:defRPr>
            </a:lvl3pPr>
            <a:lvl4pPr marL="1371427" indent="0" algn="ctr">
              <a:buNone/>
              <a:defRPr>
                <a:solidFill>
                  <a:schemeClr val="tx1">
                    <a:tint val="75000"/>
                  </a:schemeClr>
                </a:solidFill>
              </a:defRPr>
            </a:lvl4pPr>
            <a:lvl5pPr marL="1828569" indent="0" algn="ctr">
              <a:buNone/>
              <a:defRPr>
                <a:solidFill>
                  <a:schemeClr val="tx1">
                    <a:tint val="75000"/>
                  </a:schemeClr>
                </a:solidFill>
              </a:defRPr>
            </a:lvl5pPr>
            <a:lvl6pPr marL="2285711" indent="0" algn="ctr">
              <a:buNone/>
              <a:defRPr>
                <a:solidFill>
                  <a:schemeClr val="tx1">
                    <a:tint val="75000"/>
                  </a:schemeClr>
                </a:solidFill>
              </a:defRPr>
            </a:lvl6pPr>
            <a:lvl7pPr marL="2742853" indent="0" algn="ctr">
              <a:buNone/>
              <a:defRPr>
                <a:solidFill>
                  <a:schemeClr val="tx1">
                    <a:tint val="75000"/>
                  </a:schemeClr>
                </a:solidFill>
              </a:defRPr>
            </a:lvl7pPr>
            <a:lvl8pPr marL="3199996" indent="0" algn="ctr">
              <a:buNone/>
              <a:defRPr>
                <a:solidFill>
                  <a:schemeClr val="tx1">
                    <a:tint val="75000"/>
                  </a:schemeClr>
                </a:solidFill>
              </a:defRPr>
            </a:lvl8pPr>
            <a:lvl9pPr marL="3657138" indent="0" algn="ctr">
              <a:buNone/>
              <a:defRPr>
                <a:solidFill>
                  <a:schemeClr val="tx1">
                    <a:tint val="75000"/>
                  </a:schemeClr>
                </a:solidFill>
              </a:defRPr>
            </a:lvl9pPr>
          </a:lstStyle>
          <a:p>
            <a:r>
              <a:rPr lang="fr-FR" dirty="0" smtClean="0"/>
              <a:t>Click to edit subtitle</a:t>
            </a:r>
          </a:p>
        </p:txBody>
      </p:sp>
      <p:sp>
        <p:nvSpPr>
          <p:cNvPr id="8" name="Rectangle 7"/>
          <p:cNvSpPr/>
          <p:nvPr userDrawn="1">
            <p:custDataLst>
              <p:tags r:id="rId5"/>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9" name="Rectangle 7"/>
          <p:cNvSpPr/>
          <p:nvPr userDrawn="1">
            <p:custDataLst>
              <p:tags r:id="rId6"/>
            </p:custDataLst>
          </p:nvPr>
        </p:nvSpPr>
        <p:spPr bwMode="auto">
          <a:xfrm>
            <a:off x="1" y="1"/>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Image 10" descr="Capgemini_logo.jpg"/>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679098" y="658705"/>
            <a:ext cx="2658462" cy="686046"/>
          </a:xfrm>
          <a:prstGeom prst="rect">
            <a:avLst/>
          </a:prstGeom>
        </p:spPr>
      </p:pic>
      <p:pic>
        <p:nvPicPr>
          <p:cNvPr id="11" name="Picture 104" descr="C:\Users\UserSim\Desktop\Capgemini\moto.emf"/>
          <p:cNvPicPr>
            <a:picLocks noChangeAspect="1" noChangeArrowheads="1"/>
          </p:cNvPicPr>
          <p:nvPr userDrawn="1">
            <p:custDataLst>
              <p:tags r:id="rId7"/>
            </p:custDataLst>
          </p:nvPr>
        </p:nvPicPr>
        <p:blipFill>
          <a:blip r:embed="rId13" cstate="email"/>
          <a:srcRect/>
          <a:stretch>
            <a:fillRect/>
          </a:stretch>
        </p:blipFill>
        <p:spPr bwMode="auto">
          <a:xfrm>
            <a:off x="6064418" y="6520697"/>
            <a:ext cx="2658462" cy="229351"/>
          </a:xfrm>
          <a:prstGeom prst="rect">
            <a:avLst/>
          </a:prstGeom>
          <a:noFill/>
        </p:spPr>
      </p:pic>
    </p:spTree>
    <p:extLst>
      <p:ext uri="{BB962C8B-B14F-4D97-AF65-F5344CB8AC3E}">
        <p14:creationId xmlns:p14="http://schemas.microsoft.com/office/powerpoint/2010/main" val="1161504035"/>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700871924"/>
      </p:ext>
    </p:extLst>
  </p:cSld>
  <p:clrMapOvr>
    <a:masterClrMapping/>
  </p:clrMapOvr>
  <p:extLst mod="1">
    <p:ext uri="{DCECCB84-F9BA-43D5-87BE-67443E8EF086}">
      <p15:sldGuideLst xmlns="" xmlns:p15="http://schemas.microsoft.com/office/powerpoint/2012/main">
        <p15:guide id="1" pos="7219">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4"/>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9930585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solidFill>
                <a:srgbClr val="000000"/>
              </a:solidFill>
            </a:endParaRPr>
          </a:p>
        </p:txBody>
      </p:sp>
    </p:spTree>
    <p:extLst>
      <p:ext uri="{BB962C8B-B14F-4D97-AF65-F5344CB8AC3E}">
        <p14:creationId xmlns:p14="http://schemas.microsoft.com/office/powerpoint/2010/main" val="423933679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solidFill>
                <a:srgbClr val="000000"/>
              </a:solidFill>
            </a:endParaRPr>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6">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87566366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191385175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359704393"/>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8" cstate="print"/>
          <a:srcRect l="240" t="25" r="260" b="533"/>
          <a:stretch>
            <a:fillRect/>
          </a:stretch>
        </p:blipFill>
        <p:spPr>
          <a:xfrm>
            <a:off x="0" y="1324099"/>
            <a:ext cx="9144000" cy="5533901"/>
          </a:xfrm>
          <a:prstGeom prst="rect">
            <a:avLst/>
          </a:prstGeom>
        </p:spPr>
      </p:pic>
      <p:sp>
        <p:nvSpPr>
          <p:cNvPr id="18" name="Rectangle 17"/>
          <p:cNvSpPr/>
          <p:nvPr userDrawn="1">
            <p:custDataLst>
              <p:tags r:id="rId1"/>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17" name="Rectangle 7"/>
          <p:cNvSpPr/>
          <p:nvPr userDrawn="1">
            <p:custDataLst>
              <p:tags r:id="rId2"/>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Picture 104" descr="C:\Users\UserSim\Desktop\Capgemini\moto.emf"/>
          <p:cNvPicPr>
            <a:picLocks noChangeAspect="1" noChangeArrowheads="1"/>
          </p:cNvPicPr>
          <p:nvPr userDrawn="1">
            <p:custDataLst>
              <p:tags r:id="rId3"/>
            </p:custDataLst>
          </p:nvPr>
        </p:nvPicPr>
        <p:blipFill>
          <a:blip r:embed="rId9" cstate="email"/>
          <a:srcRect/>
          <a:stretch>
            <a:fillRect/>
          </a:stretch>
        </p:blipFill>
        <p:spPr bwMode="auto">
          <a:xfrm>
            <a:off x="6064418" y="6520717"/>
            <a:ext cx="2770546" cy="239021"/>
          </a:xfrm>
          <a:prstGeom prst="rect">
            <a:avLst/>
          </a:prstGeom>
          <a:noFill/>
        </p:spPr>
      </p:pic>
      <p:sp>
        <p:nvSpPr>
          <p:cNvPr id="2" name="Title 1"/>
          <p:cNvSpPr>
            <a:spLocks noGrp="1"/>
          </p:cNvSpPr>
          <p:nvPr>
            <p:ph type="ctrTitle" hasCustomPrompt="1"/>
            <p:custDataLst>
              <p:tags r:id="rId4"/>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5"/>
            </p:custDataLst>
          </p:nvPr>
        </p:nvSpPr>
        <p:spPr>
          <a:xfrm>
            <a:off x="4"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6"/>
            </p:custDataLst>
          </p:nvPr>
        </p:nvPicPr>
        <p:blipFill>
          <a:blip r:embed="rId10" cstate="email"/>
          <a:srcRect/>
          <a:stretch>
            <a:fillRect/>
          </a:stretch>
        </p:blipFill>
        <p:spPr bwMode="auto">
          <a:xfrm>
            <a:off x="661139" y="653034"/>
            <a:ext cx="2770161" cy="694690"/>
          </a:xfrm>
          <a:prstGeom prst="rect">
            <a:avLst/>
          </a:prstGeom>
          <a:noFill/>
        </p:spPr>
      </p:pic>
    </p:spTree>
    <p:extLst>
      <p:ext uri="{BB962C8B-B14F-4D97-AF65-F5344CB8AC3E}">
        <p14:creationId xmlns:p14="http://schemas.microsoft.com/office/powerpoint/2010/main" val="2663801133"/>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5651"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4145310" y="1968839"/>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4"/>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5"/>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3"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7"/>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pic>
        <p:nvPicPr>
          <p:cNvPr id="24" name="Picture 104" descr="C:\Users\UserSim\Desktop\Capgemini\moto.emf"/>
          <p:cNvPicPr>
            <a:picLocks noChangeAspect="1" noChangeArrowheads="1"/>
          </p:cNvPicPr>
          <p:nvPr userDrawn="1">
            <p:custDataLst>
              <p:tags r:id="rId8"/>
            </p:custDataLst>
          </p:nvPr>
        </p:nvPicPr>
        <p:blipFill>
          <a:blip r:embed="rId14" cstate="email"/>
          <a:srcRect/>
          <a:stretch>
            <a:fillRect/>
          </a:stretch>
        </p:blipFill>
        <p:spPr bwMode="auto">
          <a:xfrm>
            <a:off x="6064418" y="6520717"/>
            <a:ext cx="2770546" cy="239021"/>
          </a:xfrm>
          <a:prstGeom prst="rect">
            <a:avLst/>
          </a:prstGeom>
          <a:noFill/>
        </p:spPr>
      </p:pic>
    </p:spTree>
    <p:extLst>
      <p:ext uri="{BB962C8B-B14F-4D97-AF65-F5344CB8AC3E}">
        <p14:creationId xmlns:p14="http://schemas.microsoft.com/office/powerpoint/2010/main" val="2408885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vider Slide 2">
    <p:spTree>
      <p:nvGrpSpPr>
        <p:cNvPr id="1" name=""/>
        <p:cNvGrpSpPr/>
        <p:nvPr/>
      </p:nvGrpSpPr>
      <p:grpSpPr>
        <a:xfrm>
          <a:off x="0" y="0"/>
          <a:ext cx="0" cy="0"/>
          <a:chOff x="0" y="0"/>
          <a:chExt cx="0" cy="0"/>
        </a:xfrm>
      </p:grpSpPr>
      <p:pic>
        <p:nvPicPr>
          <p:cNvPr id="3" name="Picture 2" descr="2014-08-26_Infra_Divider3.jpg"/>
          <p:cNvPicPr>
            <a:picLocks/>
          </p:cNvPicPr>
          <p:nvPr userDrawn="1"/>
        </p:nvPicPr>
        <p:blipFill rotWithShape="1">
          <a:blip r:embed="rId6" cstate="screen">
            <a:extLst>
              <a:ext uri="{28A0092B-C50C-407E-A947-70E740481C1C}">
                <a14:useLocalDpi xmlns:a14="http://schemas.microsoft.com/office/drawing/2010/main"/>
              </a:ext>
            </a:extLst>
          </a:blip>
          <a:srcRect/>
          <a:stretch/>
        </p:blipFill>
        <p:spPr>
          <a:xfrm>
            <a:off x="-12153" y="-1"/>
            <a:ext cx="9173298" cy="5610553"/>
          </a:xfrm>
          <a:prstGeom prst="rect">
            <a:avLst/>
          </a:prstGeom>
        </p:spPr>
      </p:pic>
      <p:graphicFrame>
        <p:nvGraphicFramePr>
          <p:cNvPr id="5" name="Object 4" hidden="1"/>
          <p:cNvGraphicFramePr>
            <a:graphicFrameLocks noChangeAspect="1"/>
          </p:cNvGraphicFramePr>
          <p:nvPr>
            <p:custDataLst>
              <p:tags r:id="rId2"/>
            </p:custDataLst>
          </p:nvPr>
        </p:nvGraphicFramePr>
        <p:xfrm>
          <a:off x="1" y="0"/>
          <a:ext cx="146539" cy="158750"/>
        </p:xfrm>
        <a:graphic>
          <a:graphicData uri="http://schemas.openxmlformats.org/presentationml/2006/ole">
            <mc:AlternateContent xmlns:mc="http://schemas.openxmlformats.org/markup-compatibility/2006">
              <mc:Choice xmlns:v="urn:schemas-microsoft-com:vml" Requires="v">
                <p:oleObj spid="_x0000_s12426" name="think-cell Slide" r:id="rId7" imgW="360" imgH="360" progId="">
                  <p:embed/>
                </p:oleObj>
              </mc:Choice>
              <mc:Fallback>
                <p:oleObj name="think-cell Slide" r:id="rId7" imgW="360" imgH="360" progId="">
                  <p:embed/>
                  <p:pic>
                    <p:nvPicPr>
                      <p:cNvPr id="0" name="Picture 6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146539"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7"/>
          <p:cNvSpPr/>
          <p:nvPr userDrawn="1">
            <p:custDataLst>
              <p:tags r:id="rId3"/>
            </p:custDataLst>
          </p:nvPr>
        </p:nvSpPr>
        <p:spPr bwMode="auto">
          <a:xfrm flipV="1">
            <a:off x="-11351" y="3384914"/>
            <a:ext cx="9171692"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581025" dist="25400" dir="16200000" algn="tl" rotWithShape="0">
              <a:schemeClr val="accent5">
                <a:lumMod val="75000"/>
                <a:alpha val="20000"/>
              </a:schemeClr>
            </a:outerShdw>
          </a:effectLst>
        </p:spPr>
        <p:txBody>
          <a:bodyPr wrap="square" lIns="31552" tIns="41018" rIns="31552" bIns="41018" rtlCol="0" anchor="ctr"/>
          <a:lstStyle/>
          <a:p>
            <a:pPr algn="ctr" defTabSz="957756"/>
            <a:endParaRPr lang="en-US" sz="1000" dirty="0">
              <a:solidFill>
                <a:prstClr val="white"/>
              </a:solidFill>
              <a:cs typeface="Arial"/>
            </a:endParaRPr>
          </a:p>
        </p:txBody>
      </p:sp>
      <p:sp>
        <p:nvSpPr>
          <p:cNvPr id="2" name="Titre 1"/>
          <p:cNvSpPr>
            <a:spLocks noGrp="1"/>
          </p:cNvSpPr>
          <p:nvPr>
            <p:ph type="title" hasCustomPrompt="1"/>
            <p:custDataLst>
              <p:tags r:id="rId4"/>
            </p:custDataLst>
          </p:nvPr>
        </p:nvSpPr>
        <p:spPr>
          <a:xfrm>
            <a:off x="0" y="5201121"/>
            <a:ext cx="9144000" cy="845755"/>
          </a:xfrm>
          <a:prstGeom prst="rect">
            <a:avLst/>
          </a:prstGeom>
        </p:spPr>
        <p:txBody>
          <a:bodyPr vert="horz" lIns="788800" tIns="31552" rIns="63104" bIns="31552" rtlCol="0" anchor="ctr" anchorCtr="0">
            <a:noAutofit/>
          </a:bodyPr>
          <a:lstStyle>
            <a:lvl1pPr marL="172727" indent="0" algn="l" defTabSz="872667" rtl="0" eaLnBrk="1" latinLnBrk="0" hangingPunct="1">
              <a:spcBef>
                <a:spcPct val="0"/>
              </a:spcBef>
              <a:buNone/>
              <a:defRPr lang="en-US" sz="3200" b="0" kern="1200" cap="none" baseline="0" dirty="0" smtClean="0">
                <a:solidFill>
                  <a:schemeClr val="tx1"/>
                </a:solidFill>
                <a:latin typeface="Arial"/>
                <a:ea typeface="+mj-ea"/>
                <a:cs typeface="Arial"/>
              </a:defRPr>
            </a:lvl1pPr>
          </a:lstStyle>
          <a:p>
            <a:pPr lvl="0"/>
            <a:r>
              <a:rPr lang="en-US" noProof="0" dirty="0"/>
              <a:t>Click to edit Master text style</a:t>
            </a:r>
          </a:p>
        </p:txBody>
      </p:sp>
    </p:spTree>
    <p:extLst>
      <p:ext uri="{BB962C8B-B14F-4D97-AF65-F5344CB8AC3E}">
        <p14:creationId xmlns:p14="http://schemas.microsoft.com/office/powerpoint/2010/main" val="54003589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302931" y="1465507"/>
            <a:ext cx="8544207" cy="197359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 </a:t>
            </a:r>
          </a:p>
        </p:txBody>
      </p:sp>
    </p:spTree>
    <p:extLst>
      <p:ext uri="{BB962C8B-B14F-4D97-AF65-F5344CB8AC3E}">
        <p14:creationId xmlns:p14="http://schemas.microsoft.com/office/powerpoint/2010/main" val="1912394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userDrawn="1">
  <p:cSld name="Cover 2">
    <p:spTree>
      <p:nvGrpSpPr>
        <p:cNvPr id="1" name=""/>
        <p:cNvGrpSpPr/>
        <p:nvPr/>
      </p:nvGrpSpPr>
      <p:grpSpPr>
        <a:xfrm>
          <a:off x="0" y="0"/>
          <a:ext cx="0" cy="0"/>
          <a:chOff x="0" y="0"/>
          <a:chExt cx="0" cy="0"/>
        </a:xfrm>
      </p:grpSpPr>
      <p:pic>
        <p:nvPicPr>
          <p:cNvPr id="3" name="Picture 2" descr="2014-08-27_Infra_KV_Final.jpg"/>
          <p:cNvPicPr>
            <a:picLocks/>
          </p:cNvPicPr>
          <p:nvPr userDrawn="1"/>
        </p:nvPicPr>
        <p:blipFill rotWithShape="1">
          <a:blip r:embed="rId9" cstate="screen">
            <a:extLst>
              <a:ext uri="{28A0092B-C50C-407E-A947-70E740481C1C}">
                <a14:useLocalDpi xmlns:a14="http://schemas.microsoft.com/office/drawing/2010/main"/>
              </a:ext>
            </a:extLst>
          </a:blip>
          <a:srcRect/>
          <a:stretch/>
        </p:blipFill>
        <p:spPr>
          <a:xfrm>
            <a:off x="0" y="682364"/>
            <a:ext cx="9144000" cy="6194590"/>
          </a:xfrm>
          <a:prstGeom prst="rect">
            <a:avLst/>
          </a:prstGeom>
        </p:spPr>
      </p:pic>
      <p:graphicFrame>
        <p:nvGraphicFramePr>
          <p:cNvPr id="5" name="Object 4" hidden="1"/>
          <p:cNvGraphicFramePr>
            <a:graphicFrameLocks noChangeAspect="1"/>
          </p:cNvGraphicFramePr>
          <p:nvPr>
            <p:custDataLst>
              <p:tags r:id="rId2"/>
            </p:custDataLst>
          </p:nvPr>
        </p:nvGraphicFramePr>
        <p:xfrm>
          <a:off x="2" y="0"/>
          <a:ext cx="146538" cy="158750"/>
        </p:xfrm>
        <a:graphic>
          <a:graphicData uri="http://schemas.openxmlformats.org/presentationml/2006/ole">
            <mc:AlternateContent xmlns:mc="http://schemas.openxmlformats.org/markup-compatibility/2006">
              <mc:Choice xmlns:v="urn:schemas-microsoft-com:vml" Requires="v">
                <p:oleObj spid="_x0000_s26675" name="think-cell Slide" r:id="rId10" imgW="360" imgH="360" progId="">
                  <p:embed/>
                </p:oleObj>
              </mc:Choice>
              <mc:Fallback>
                <p:oleObj name="think-cell Slide" r:id="rId10" imgW="360" imgH="36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itle 1"/>
          <p:cNvSpPr>
            <a:spLocks noGrp="1"/>
          </p:cNvSpPr>
          <p:nvPr>
            <p:ph type="ctrTitle" hasCustomPrompt="1"/>
            <p:custDataLst>
              <p:tags r:id="rId3"/>
            </p:custDataLst>
          </p:nvPr>
        </p:nvSpPr>
        <p:spPr>
          <a:xfrm>
            <a:off x="2635790" y="4900092"/>
            <a:ext cx="6264812" cy="436092"/>
          </a:xfrm>
        </p:spPr>
        <p:txBody>
          <a:bodyPr wrap="square" lIns="216000" tIns="33057" rIns="216000" bIns="33057">
            <a:spAutoFit/>
          </a:bodyPr>
          <a:lstStyle>
            <a:lvl1pPr marL="90482" indent="0" algn="r">
              <a:lnSpc>
                <a:spcPct val="100000"/>
              </a:lnSpc>
              <a:defRPr sz="2400" b="1">
                <a:solidFill>
                  <a:schemeClr val="bg1"/>
                </a:solidFill>
              </a:defRPr>
            </a:lvl1pPr>
          </a:lstStyle>
          <a:p>
            <a:r>
              <a:rPr lang="fr-FR" dirty="0" smtClean="0"/>
              <a:t>Click to edit title</a:t>
            </a:r>
            <a:endParaRPr lang="en-US" dirty="0"/>
          </a:p>
        </p:txBody>
      </p:sp>
      <p:sp>
        <p:nvSpPr>
          <p:cNvPr id="21" name="Subtitle 2"/>
          <p:cNvSpPr>
            <a:spLocks noGrp="1"/>
          </p:cNvSpPr>
          <p:nvPr>
            <p:ph type="subTitle" idx="1" hasCustomPrompt="1"/>
            <p:custDataLst>
              <p:tags r:id="rId4"/>
            </p:custDataLst>
          </p:nvPr>
        </p:nvSpPr>
        <p:spPr>
          <a:xfrm>
            <a:off x="2643390" y="5405372"/>
            <a:ext cx="6257340" cy="374536"/>
          </a:xfrm>
        </p:spPr>
        <p:txBody>
          <a:bodyPr wrap="square" lIns="231398" tIns="33057" rIns="216000" bIns="33057">
            <a:spAutoFit/>
          </a:bodyPr>
          <a:lstStyle>
            <a:lvl1pPr marL="90482" indent="0" algn="r">
              <a:lnSpc>
                <a:spcPct val="100000"/>
              </a:lnSpc>
              <a:buNone/>
              <a:defRPr sz="2000" b="0" baseline="0">
                <a:solidFill>
                  <a:schemeClr val="bg1"/>
                </a:solidFill>
              </a:defRPr>
            </a:lvl1pPr>
            <a:lvl2pPr marL="457143" indent="0" algn="ctr">
              <a:buNone/>
              <a:defRPr>
                <a:solidFill>
                  <a:schemeClr val="tx1">
                    <a:tint val="75000"/>
                  </a:schemeClr>
                </a:solidFill>
              </a:defRPr>
            </a:lvl2pPr>
            <a:lvl3pPr marL="914284" indent="0" algn="ctr">
              <a:buNone/>
              <a:defRPr>
                <a:solidFill>
                  <a:schemeClr val="tx1">
                    <a:tint val="75000"/>
                  </a:schemeClr>
                </a:solidFill>
              </a:defRPr>
            </a:lvl3pPr>
            <a:lvl4pPr marL="1371427" indent="0" algn="ctr">
              <a:buNone/>
              <a:defRPr>
                <a:solidFill>
                  <a:schemeClr val="tx1">
                    <a:tint val="75000"/>
                  </a:schemeClr>
                </a:solidFill>
              </a:defRPr>
            </a:lvl4pPr>
            <a:lvl5pPr marL="1828569" indent="0" algn="ctr">
              <a:buNone/>
              <a:defRPr>
                <a:solidFill>
                  <a:schemeClr val="tx1">
                    <a:tint val="75000"/>
                  </a:schemeClr>
                </a:solidFill>
              </a:defRPr>
            </a:lvl5pPr>
            <a:lvl6pPr marL="2285711" indent="0" algn="ctr">
              <a:buNone/>
              <a:defRPr>
                <a:solidFill>
                  <a:schemeClr val="tx1">
                    <a:tint val="75000"/>
                  </a:schemeClr>
                </a:solidFill>
              </a:defRPr>
            </a:lvl6pPr>
            <a:lvl7pPr marL="2742853" indent="0" algn="ctr">
              <a:buNone/>
              <a:defRPr>
                <a:solidFill>
                  <a:schemeClr val="tx1">
                    <a:tint val="75000"/>
                  </a:schemeClr>
                </a:solidFill>
              </a:defRPr>
            </a:lvl7pPr>
            <a:lvl8pPr marL="3199996" indent="0" algn="ctr">
              <a:buNone/>
              <a:defRPr>
                <a:solidFill>
                  <a:schemeClr val="tx1">
                    <a:tint val="75000"/>
                  </a:schemeClr>
                </a:solidFill>
              </a:defRPr>
            </a:lvl8pPr>
            <a:lvl9pPr marL="3657138" indent="0" algn="ctr">
              <a:buNone/>
              <a:defRPr>
                <a:solidFill>
                  <a:schemeClr val="tx1">
                    <a:tint val="75000"/>
                  </a:schemeClr>
                </a:solidFill>
              </a:defRPr>
            </a:lvl9pPr>
          </a:lstStyle>
          <a:p>
            <a:r>
              <a:rPr lang="fr-FR" dirty="0" smtClean="0"/>
              <a:t>Click to edit subtitle</a:t>
            </a:r>
          </a:p>
        </p:txBody>
      </p:sp>
      <p:sp>
        <p:nvSpPr>
          <p:cNvPr id="8" name="Rectangle 7"/>
          <p:cNvSpPr/>
          <p:nvPr userDrawn="1">
            <p:custDataLst>
              <p:tags r:id="rId5"/>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9" name="Rectangle 7"/>
          <p:cNvSpPr/>
          <p:nvPr userDrawn="1">
            <p:custDataLst>
              <p:tags r:id="rId6"/>
            </p:custDataLst>
          </p:nvPr>
        </p:nvSpPr>
        <p:spPr bwMode="auto">
          <a:xfrm>
            <a:off x="1" y="1"/>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Image 10" descr="Capgemini_logo.jpg"/>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679098" y="658705"/>
            <a:ext cx="2658462" cy="686046"/>
          </a:xfrm>
          <a:prstGeom prst="rect">
            <a:avLst/>
          </a:prstGeom>
        </p:spPr>
      </p:pic>
      <p:pic>
        <p:nvPicPr>
          <p:cNvPr id="11" name="Picture 104" descr="C:\Users\UserSim\Desktop\Capgemini\moto.emf"/>
          <p:cNvPicPr>
            <a:picLocks noChangeAspect="1" noChangeArrowheads="1"/>
          </p:cNvPicPr>
          <p:nvPr userDrawn="1">
            <p:custDataLst>
              <p:tags r:id="rId7"/>
            </p:custDataLst>
          </p:nvPr>
        </p:nvPicPr>
        <p:blipFill>
          <a:blip r:embed="rId13" cstate="email"/>
          <a:srcRect/>
          <a:stretch>
            <a:fillRect/>
          </a:stretch>
        </p:blipFill>
        <p:spPr bwMode="auto">
          <a:xfrm>
            <a:off x="6064418" y="6520697"/>
            <a:ext cx="2658462" cy="229351"/>
          </a:xfrm>
          <a:prstGeom prst="rect">
            <a:avLst/>
          </a:prstGeom>
          <a:noFill/>
        </p:spPr>
      </p:pic>
    </p:spTree>
    <p:extLst>
      <p:ext uri="{BB962C8B-B14F-4D97-AF65-F5344CB8AC3E}">
        <p14:creationId xmlns:p14="http://schemas.microsoft.com/office/powerpoint/2010/main" val="2830274852"/>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11/24/2017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7042966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11/24/2017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952072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11/24/2017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272242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11/24/2017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9748779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11/24/2017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681913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11/24/2017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8759682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11/24/2017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178896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11/24/2017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51932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1800">
                <a:solidFill>
                  <a:srgbClr val="263147"/>
                </a:solidFill>
              </a:defRPr>
            </a:lvl1pPr>
            <a:lvl2pPr>
              <a:defRPr>
                <a:solidFill>
                  <a:srgbClr val="263147"/>
                </a:solidFill>
              </a:defRPr>
            </a:lvl2pPr>
            <a:lvl3pPr>
              <a:defRPr>
                <a:solidFill>
                  <a:srgbClr val="263147"/>
                </a:solidFill>
              </a:defRPr>
            </a:lvl3pPr>
            <a:lvl4pPr>
              <a:defRPr>
                <a:solidFill>
                  <a:srgbClr val="263147"/>
                </a:solidFill>
              </a:defRPr>
            </a:lvl4pPr>
            <a:lvl5pPr>
              <a:defRPr>
                <a:solidFill>
                  <a:srgbClr val="2631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BAC4DF3-DBB4-4672-88A3-50991EFE0D66}" type="datetimeFigureOut">
              <a:rPr lang="en-US" smtClean="0"/>
              <a:pPr/>
              <a:t>11/24/2017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7F4D290-1721-47CC-AF8D-5DFC84615276}" type="slidenum">
              <a:rPr lang="en-US" smtClean="0"/>
              <a:pPr/>
              <a:t>‹#›</a:t>
            </a:fld>
            <a:endParaRPr lang="en-US"/>
          </a:p>
        </p:txBody>
      </p:sp>
    </p:spTree>
    <p:extLst>
      <p:ext uri="{BB962C8B-B14F-4D97-AF65-F5344CB8AC3E}">
        <p14:creationId xmlns:p14="http://schemas.microsoft.com/office/powerpoint/2010/main" val="38462749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11/24/2017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635711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11/24/2017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630428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11/24/2017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5553810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739253981"/>
      </p:ext>
    </p:extLst>
  </p:cSld>
  <p:clrMapOvr>
    <a:masterClrMapping/>
  </p:clrMapOvr>
  <p:extLst mod="1">
    <p:ext uri="{DCECCB84-F9BA-43D5-87BE-67443E8EF086}">
      <p15:sldGuideLst xmlns="" xmlns:p15="http://schemas.microsoft.com/office/powerpoint/2012/main">
        <p15:guide id="4294967295" pos="7219">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4"/>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330047342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solidFill>
                <a:srgbClr val="000000"/>
              </a:solidFill>
            </a:endParaRPr>
          </a:p>
        </p:txBody>
      </p:sp>
    </p:spTree>
    <p:extLst>
      <p:ext uri="{BB962C8B-B14F-4D97-AF65-F5344CB8AC3E}">
        <p14:creationId xmlns:p14="http://schemas.microsoft.com/office/powerpoint/2010/main" val="323775029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solidFill>
                <a:srgbClr val="000000"/>
              </a:solidFill>
            </a:endParaRPr>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6">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89965312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169355788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830019052"/>
      </p:ext>
    </p:extLst>
  </p:cSld>
  <p:clrMapOvr>
    <a:masterClrMapping/>
  </p:clrMapOvr>
  <p:extLst mod="1">
    <p:ext uri="{DCECCB84-F9BA-43D5-87BE-67443E8EF086}">
      <p15:sldGuideLst xmlns="" xmlns:p15="http://schemas.microsoft.com/office/powerpoint/2012/main">
        <p15:guide id="4294967295" orient="horz" pos="2160">
          <p15:clr>
            <a:srgbClr val="FBAE40"/>
          </p15:clr>
        </p15:guide>
        <p15:guide id="4294967295" pos="4634">
          <p15:clr>
            <a:srgbClr val="FBAE40"/>
          </p15:clr>
        </p15:guide>
        <p15:guide id="4294967295" pos="7219">
          <p15:clr>
            <a:srgbClr val="FBAE40"/>
          </p15:clr>
        </p15:guide>
        <p15:guide id="4294967295" orient="horz" pos="2614">
          <p15:clr>
            <a:srgbClr val="FBAE40"/>
          </p15:clr>
        </p15:guide>
        <p15:guide id="4294967295" orient="horz" pos="3203">
          <p15:clr>
            <a:srgbClr val="FBAE40"/>
          </p15:clr>
        </p15:guide>
        <p15:guide id="4294967295" orient="horz" pos="3952">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8" cstate="print"/>
          <a:srcRect l="240" t="25" r="260" b="533"/>
          <a:stretch>
            <a:fillRect/>
          </a:stretch>
        </p:blipFill>
        <p:spPr>
          <a:xfrm>
            <a:off x="0" y="1324099"/>
            <a:ext cx="9144000" cy="5533901"/>
          </a:xfrm>
          <a:prstGeom prst="rect">
            <a:avLst/>
          </a:prstGeom>
        </p:spPr>
      </p:pic>
      <p:sp>
        <p:nvSpPr>
          <p:cNvPr id="18" name="Rectangle 17"/>
          <p:cNvSpPr/>
          <p:nvPr userDrawn="1">
            <p:custDataLst>
              <p:tags r:id="rId1"/>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17" name="Rectangle 7"/>
          <p:cNvSpPr/>
          <p:nvPr userDrawn="1">
            <p:custDataLst>
              <p:tags r:id="rId2"/>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Picture 104" descr="C:\Users\UserSim\Desktop\Capgemini\moto.emf"/>
          <p:cNvPicPr>
            <a:picLocks noChangeAspect="1" noChangeArrowheads="1"/>
          </p:cNvPicPr>
          <p:nvPr userDrawn="1">
            <p:custDataLst>
              <p:tags r:id="rId3"/>
            </p:custDataLst>
          </p:nvPr>
        </p:nvPicPr>
        <p:blipFill>
          <a:blip r:embed="rId9" cstate="email"/>
          <a:srcRect/>
          <a:stretch>
            <a:fillRect/>
          </a:stretch>
        </p:blipFill>
        <p:spPr bwMode="auto">
          <a:xfrm>
            <a:off x="6064418" y="6520717"/>
            <a:ext cx="2770546" cy="239021"/>
          </a:xfrm>
          <a:prstGeom prst="rect">
            <a:avLst/>
          </a:prstGeom>
          <a:noFill/>
        </p:spPr>
      </p:pic>
      <p:sp>
        <p:nvSpPr>
          <p:cNvPr id="2" name="Title 1"/>
          <p:cNvSpPr>
            <a:spLocks noGrp="1"/>
          </p:cNvSpPr>
          <p:nvPr>
            <p:ph type="ctrTitle" hasCustomPrompt="1"/>
            <p:custDataLst>
              <p:tags r:id="rId4"/>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5"/>
            </p:custDataLst>
          </p:nvPr>
        </p:nvSpPr>
        <p:spPr>
          <a:xfrm>
            <a:off x="4"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6"/>
            </p:custDataLst>
          </p:nvPr>
        </p:nvPicPr>
        <p:blipFill>
          <a:blip r:embed="rId10" cstate="email"/>
          <a:srcRect/>
          <a:stretch>
            <a:fillRect/>
          </a:stretch>
        </p:blipFill>
        <p:spPr bwMode="auto">
          <a:xfrm>
            <a:off x="661139" y="653034"/>
            <a:ext cx="2770161" cy="694690"/>
          </a:xfrm>
          <a:prstGeom prst="rect">
            <a:avLst/>
          </a:prstGeom>
          <a:noFill/>
        </p:spPr>
      </p:pic>
    </p:spTree>
    <p:extLst>
      <p:ext uri="{BB962C8B-B14F-4D97-AF65-F5344CB8AC3E}">
        <p14:creationId xmlns:p14="http://schemas.microsoft.com/office/powerpoint/2010/main" val="31378031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dirty="0"/>
              <a:t>Click to edit Master title style</a:t>
            </a:r>
          </a:p>
        </p:txBody>
      </p:sp>
      <p:sp>
        <p:nvSpPr>
          <p:cNvPr id="3" name="Text Placeholder 4"/>
          <p:cNvSpPr>
            <a:spLocks noGrp="1"/>
          </p:cNvSpPr>
          <p:nvPr>
            <p:ph type="body" sz="quarter" idx="10" hasCustomPrompt="1"/>
          </p:nvPr>
        </p:nvSpPr>
        <p:spPr>
          <a:xfrm>
            <a:off x="302931" y="1465507"/>
            <a:ext cx="8544207" cy="197359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 </a:t>
            </a: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8721"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4145310" y="1968839"/>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4"/>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5"/>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3"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7"/>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pic>
        <p:nvPicPr>
          <p:cNvPr id="24" name="Picture 104" descr="C:\Users\UserSim\Desktop\Capgemini\moto.emf"/>
          <p:cNvPicPr>
            <a:picLocks noChangeAspect="1" noChangeArrowheads="1"/>
          </p:cNvPicPr>
          <p:nvPr userDrawn="1">
            <p:custDataLst>
              <p:tags r:id="rId8"/>
            </p:custDataLst>
          </p:nvPr>
        </p:nvPicPr>
        <p:blipFill>
          <a:blip r:embed="rId14" cstate="email"/>
          <a:srcRect/>
          <a:stretch>
            <a:fillRect/>
          </a:stretch>
        </p:blipFill>
        <p:spPr bwMode="auto">
          <a:xfrm>
            <a:off x="6064418" y="6520717"/>
            <a:ext cx="2770546" cy="239021"/>
          </a:xfrm>
          <a:prstGeom prst="rect">
            <a:avLst/>
          </a:prstGeom>
          <a:noFill/>
        </p:spPr>
      </p:pic>
    </p:spTree>
    <p:extLst>
      <p:ext uri="{BB962C8B-B14F-4D97-AF65-F5344CB8AC3E}">
        <p14:creationId xmlns:p14="http://schemas.microsoft.com/office/powerpoint/2010/main" val="235853438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302931" y="1465507"/>
            <a:ext cx="8544207" cy="197359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 </a:t>
            </a:r>
          </a:p>
        </p:txBody>
      </p:sp>
    </p:spTree>
    <p:extLst>
      <p:ext uri="{BB962C8B-B14F-4D97-AF65-F5344CB8AC3E}">
        <p14:creationId xmlns:p14="http://schemas.microsoft.com/office/powerpoint/2010/main" val="227465562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userDrawn="1">
  <p:cSld name="Cover 2">
    <p:spTree>
      <p:nvGrpSpPr>
        <p:cNvPr id="1" name=""/>
        <p:cNvGrpSpPr/>
        <p:nvPr/>
      </p:nvGrpSpPr>
      <p:grpSpPr>
        <a:xfrm>
          <a:off x="0" y="0"/>
          <a:ext cx="0" cy="0"/>
          <a:chOff x="0" y="0"/>
          <a:chExt cx="0" cy="0"/>
        </a:xfrm>
      </p:grpSpPr>
      <p:pic>
        <p:nvPicPr>
          <p:cNvPr id="3" name="Picture 2" descr="2014-08-27_Infra_KV_Final.jpg"/>
          <p:cNvPicPr>
            <a:picLocks/>
          </p:cNvPicPr>
          <p:nvPr userDrawn="1"/>
        </p:nvPicPr>
        <p:blipFill rotWithShape="1">
          <a:blip r:embed="rId9" cstate="screen">
            <a:extLst>
              <a:ext uri="{28A0092B-C50C-407E-A947-70E740481C1C}">
                <a14:useLocalDpi xmlns:a14="http://schemas.microsoft.com/office/drawing/2010/main"/>
              </a:ext>
            </a:extLst>
          </a:blip>
          <a:srcRect/>
          <a:stretch/>
        </p:blipFill>
        <p:spPr>
          <a:xfrm>
            <a:off x="0" y="682364"/>
            <a:ext cx="9144000" cy="6194590"/>
          </a:xfrm>
          <a:prstGeom prst="rect">
            <a:avLst/>
          </a:prstGeom>
        </p:spPr>
      </p:pic>
      <p:graphicFrame>
        <p:nvGraphicFramePr>
          <p:cNvPr id="5" name="Object 4" hidden="1"/>
          <p:cNvGraphicFramePr>
            <a:graphicFrameLocks noChangeAspect="1"/>
          </p:cNvGraphicFramePr>
          <p:nvPr>
            <p:custDataLst>
              <p:tags r:id="rId2"/>
            </p:custDataLst>
          </p:nvPr>
        </p:nvGraphicFramePr>
        <p:xfrm>
          <a:off x="2" y="0"/>
          <a:ext cx="146538" cy="158750"/>
        </p:xfrm>
        <a:graphic>
          <a:graphicData uri="http://schemas.openxmlformats.org/presentationml/2006/ole">
            <mc:AlternateContent xmlns:mc="http://schemas.openxmlformats.org/markup-compatibility/2006">
              <mc:Choice xmlns:v="urn:schemas-microsoft-com:vml" Requires="v">
                <p:oleObj spid="_x0000_s29745" name="think-cell Slide" r:id="rId10" imgW="360" imgH="360" progId="">
                  <p:embed/>
                </p:oleObj>
              </mc:Choice>
              <mc:Fallback>
                <p:oleObj name="think-cell Slide" r:id="rId10" imgW="360" imgH="36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itle 1"/>
          <p:cNvSpPr>
            <a:spLocks noGrp="1"/>
          </p:cNvSpPr>
          <p:nvPr>
            <p:ph type="ctrTitle" hasCustomPrompt="1"/>
            <p:custDataLst>
              <p:tags r:id="rId3"/>
            </p:custDataLst>
          </p:nvPr>
        </p:nvSpPr>
        <p:spPr>
          <a:xfrm>
            <a:off x="2635790" y="4900092"/>
            <a:ext cx="6264812" cy="436092"/>
          </a:xfrm>
        </p:spPr>
        <p:txBody>
          <a:bodyPr wrap="square" lIns="216000" tIns="33057" rIns="216000" bIns="33057">
            <a:spAutoFit/>
          </a:bodyPr>
          <a:lstStyle>
            <a:lvl1pPr marL="90482" indent="0" algn="r">
              <a:lnSpc>
                <a:spcPct val="100000"/>
              </a:lnSpc>
              <a:defRPr sz="2400" b="1">
                <a:solidFill>
                  <a:schemeClr val="bg1"/>
                </a:solidFill>
              </a:defRPr>
            </a:lvl1pPr>
          </a:lstStyle>
          <a:p>
            <a:r>
              <a:rPr lang="fr-FR" dirty="0" smtClean="0"/>
              <a:t>Click to edit title</a:t>
            </a:r>
            <a:endParaRPr lang="en-US" dirty="0"/>
          </a:p>
        </p:txBody>
      </p:sp>
      <p:sp>
        <p:nvSpPr>
          <p:cNvPr id="21" name="Subtitle 2"/>
          <p:cNvSpPr>
            <a:spLocks noGrp="1"/>
          </p:cNvSpPr>
          <p:nvPr>
            <p:ph type="subTitle" idx="1" hasCustomPrompt="1"/>
            <p:custDataLst>
              <p:tags r:id="rId4"/>
            </p:custDataLst>
          </p:nvPr>
        </p:nvSpPr>
        <p:spPr>
          <a:xfrm>
            <a:off x="2643390" y="5405372"/>
            <a:ext cx="6257340" cy="374536"/>
          </a:xfrm>
        </p:spPr>
        <p:txBody>
          <a:bodyPr wrap="square" lIns="231398" tIns="33057" rIns="216000" bIns="33057">
            <a:spAutoFit/>
          </a:bodyPr>
          <a:lstStyle>
            <a:lvl1pPr marL="90482" indent="0" algn="r">
              <a:lnSpc>
                <a:spcPct val="100000"/>
              </a:lnSpc>
              <a:buNone/>
              <a:defRPr sz="2000" b="0" baseline="0">
                <a:solidFill>
                  <a:schemeClr val="bg1"/>
                </a:solidFill>
              </a:defRPr>
            </a:lvl1pPr>
            <a:lvl2pPr marL="457143" indent="0" algn="ctr">
              <a:buNone/>
              <a:defRPr>
                <a:solidFill>
                  <a:schemeClr val="tx1">
                    <a:tint val="75000"/>
                  </a:schemeClr>
                </a:solidFill>
              </a:defRPr>
            </a:lvl2pPr>
            <a:lvl3pPr marL="914284" indent="0" algn="ctr">
              <a:buNone/>
              <a:defRPr>
                <a:solidFill>
                  <a:schemeClr val="tx1">
                    <a:tint val="75000"/>
                  </a:schemeClr>
                </a:solidFill>
              </a:defRPr>
            </a:lvl3pPr>
            <a:lvl4pPr marL="1371427" indent="0" algn="ctr">
              <a:buNone/>
              <a:defRPr>
                <a:solidFill>
                  <a:schemeClr val="tx1">
                    <a:tint val="75000"/>
                  </a:schemeClr>
                </a:solidFill>
              </a:defRPr>
            </a:lvl4pPr>
            <a:lvl5pPr marL="1828569" indent="0" algn="ctr">
              <a:buNone/>
              <a:defRPr>
                <a:solidFill>
                  <a:schemeClr val="tx1">
                    <a:tint val="75000"/>
                  </a:schemeClr>
                </a:solidFill>
              </a:defRPr>
            </a:lvl5pPr>
            <a:lvl6pPr marL="2285711" indent="0" algn="ctr">
              <a:buNone/>
              <a:defRPr>
                <a:solidFill>
                  <a:schemeClr val="tx1">
                    <a:tint val="75000"/>
                  </a:schemeClr>
                </a:solidFill>
              </a:defRPr>
            </a:lvl6pPr>
            <a:lvl7pPr marL="2742853" indent="0" algn="ctr">
              <a:buNone/>
              <a:defRPr>
                <a:solidFill>
                  <a:schemeClr val="tx1">
                    <a:tint val="75000"/>
                  </a:schemeClr>
                </a:solidFill>
              </a:defRPr>
            </a:lvl7pPr>
            <a:lvl8pPr marL="3199996" indent="0" algn="ctr">
              <a:buNone/>
              <a:defRPr>
                <a:solidFill>
                  <a:schemeClr val="tx1">
                    <a:tint val="75000"/>
                  </a:schemeClr>
                </a:solidFill>
              </a:defRPr>
            </a:lvl8pPr>
            <a:lvl9pPr marL="3657138" indent="0" algn="ctr">
              <a:buNone/>
              <a:defRPr>
                <a:solidFill>
                  <a:schemeClr val="tx1">
                    <a:tint val="75000"/>
                  </a:schemeClr>
                </a:solidFill>
              </a:defRPr>
            </a:lvl9pPr>
          </a:lstStyle>
          <a:p>
            <a:r>
              <a:rPr lang="fr-FR" dirty="0" smtClean="0"/>
              <a:t>Click to edit subtitle</a:t>
            </a:r>
          </a:p>
        </p:txBody>
      </p:sp>
      <p:sp>
        <p:nvSpPr>
          <p:cNvPr id="8" name="Rectangle 7"/>
          <p:cNvSpPr/>
          <p:nvPr userDrawn="1">
            <p:custDataLst>
              <p:tags r:id="rId5"/>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9" name="Rectangle 7"/>
          <p:cNvSpPr/>
          <p:nvPr userDrawn="1">
            <p:custDataLst>
              <p:tags r:id="rId6"/>
            </p:custDataLst>
          </p:nvPr>
        </p:nvSpPr>
        <p:spPr bwMode="auto">
          <a:xfrm>
            <a:off x="1" y="1"/>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Image 10" descr="Capgemini_logo.jpg"/>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679098" y="658705"/>
            <a:ext cx="2658462" cy="686046"/>
          </a:xfrm>
          <a:prstGeom prst="rect">
            <a:avLst/>
          </a:prstGeom>
        </p:spPr>
      </p:pic>
      <p:pic>
        <p:nvPicPr>
          <p:cNvPr id="11" name="Picture 104" descr="C:\Users\UserSim\Desktop\Capgemini\moto.emf"/>
          <p:cNvPicPr>
            <a:picLocks noChangeAspect="1" noChangeArrowheads="1"/>
          </p:cNvPicPr>
          <p:nvPr userDrawn="1">
            <p:custDataLst>
              <p:tags r:id="rId7"/>
            </p:custDataLst>
          </p:nvPr>
        </p:nvPicPr>
        <p:blipFill>
          <a:blip r:embed="rId13" cstate="email"/>
          <a:srcRect/>
          <a:stretch>
            <a:fillRect/>
          </a:stretch>
        </p:blipFill>
        <p:spPr bwMode="auto">
          <a:xfrm>
            <a:off x="6064418" y="6520697"/>
            <a:ext cx="2658462" cy="229351"/>
          </a:xfrm>
          <a:prstGeom prst="rect">
            <a:avLst/>
          </a:prstGeom>
          <a:noFill/>
        </p:spPr>
      </p:pic>
    </p:spTree>
    <p:extLst>
      <p:ext uri="{BB962C8B-B14F-4D97-AF65-F5344CB8AC3E}">
        <p14:creationId xmlns:p14="http://schemas.microsoft.com/office/powerpoint/2010/main" val="4012604859"/>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4183307891"/>
      </p:ext>
    </p:extLst>
  </p:cSld>
  <p:clrMapOvr>
    <a:masterClrMapping/>
  </p:clrMapOvr>
  <p:extLst mod="1">
    <p:ext uri="{DCECCB84-F9BA-43D5-87BE-67443E8EF086}">
      <p15:sldGuideLst xmlns="" xmlns:p15="http://schemas.microsoft.com/office/powerpoint/2012/main">
        <p15:guide id="4294967295" pos="7219">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4"/>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5" cstate="print">
            <a:extLst>
              <a:ext uri="{96DAC541-7B7A-43D3-8B79-37D633B846F1}">
                <asvg:svgBlip xmlns:asvg="http://schemas.microsoft.com/office/drawing/2016/SVG/main" xmlns="" r:embed="rId6"/>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67673051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cstate="print">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solidFill>
                <a:srgbClr val="000000"/>
              </a:solidFill>
            </a:endParaRPr>
          </a:p>
        </p:txBody>
      </p:sp>
    </p:spTree>
    <p:extLst>
      <p:ext uri="{BB962C8B-B14F-4D97-AF65-F5344CB8AC3E}">
        <p14:creationId xmlns:p14="http://schemas.microsoft.com/office/powerpoint/2010/main" val="281753589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cstate="print">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solidFill>
                <a:srgbClr val="000000"/>
              </a:solidFill>
            </a:endParaRPr>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6">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385401827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2137527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cstate="print">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3923882800"/>
      </p:ext>
    </p:extLst>
  </p:cSld>
  <p:clrMapOvr>
    <a:masterClrMapping/>
  </p:clrMapOvr>
  <p:extLst mod="1">
    <p:ext uri="{DCECCB84-F9BA-43D5-87BE-67443E8EF086}">
      <p15:sldGuideLst xmlns="" xmlns:p15="http://schemas.microsoft.com/office/powerpoint/2012/main">
        <p15:guide id="4294967295" orient="horz" pos="2160">
          <p15:clr>
            <a:srgbClr val="FBAE40"/>
          </p15:clr>
        </p15:guide>
        <p15:guide id="4294967295" pos="4634">
          <p15:clr>
            <a:srgbClr val="FBAE40"/>
          </p15:clr>
        </p15:guide>
        <p15:guide id="4294967295" pos="7219">
          <p15:clr>
            <a:srgbClr val="FBAE40"/>
          </p15:clr>
        </p15:guide>
        <p15:guide id="4294967295" orient="horz" pos="2614">
          <p15:clr>
            <a:srgbClr val="FBAE40"/>
          </p15:clr>
        </p15:guide>
        <p15:guide id="4294967295" orient="horz" pos="3203">
          <p15:clr>
            <a:srgbClr val="FBAE40"/>
          </p15:clr>
        </p15:guide>
        <p15:guide id="4294967295" orient="horz" pos="3952">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8" cstate="print"/>
          <a:srcRect l="240" t="25" r="260" b="533"/>
          <a:stretch>
            <a:fillRect/>
          </a:stretch>
        </p:blipFill>
        <p:spPr>
          <a:xfrm>
            <a:off x="0" y="1324099"/>
            <a:ext cx="9144000" cy="5533901"/>
          </a:xfrm>
          <a:prstGeom prst="rect">
            <a:avLst/>
          </a:prstGeom>
        </p:spPr>
      </p:pic>
      <p:sp>
        <p:nvSpPr>
          <p:cNvPr id="18" name="Rectangle 17"/>
          <p:cNvSpPr/>
          <p:nvPr userDrawn="1">
            <p:custDataLst>
              <p:tags r:id="rId1"/>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17" name="Rectangle 7"/>
          <p:cNvSpPr/>
          <p:nvPr userDrawn="1">
            <p:custDataLst>
              <p:tags r:id="rId2"/>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Picture 104" descr="C:\Users\UserSim\Desktop\Capgemini\moto.emf"/>
          <p:cNvPicPr>
            <a:picLocks noChangeAspect="1" noChangeArrowheads="1"/>
          </p:cNvPicPr>
          <p:nvPr userDrawn="1">
            <p:custDataLst>
              <p:tags r:id="rId3"/>
            </p:custDataLst>
          </p:nvPr>
        </p:nvPicPr>
        <p:blipFill>
          <a:blip r:embed="rId9" cstate="email"/>
          <a:srcRect/>
          <a:stretch>
            <a:fillRect/>
          </a:stretch>
        </p:blipFill>
        <p:spPr bwMode="auto">
          <a:xfrm>
            <a:off x="6064418" y="6520717"/>
            <a:ext cx="2770546" cy="239021"/>
          </a:xfrm>
          <a:prstGeom prst="rect">
            <a:avLst/>
          </a:prstGeom>
          <a:noFill/>
        </p:spPr>
      </p:pic>
      <p:sp>
        <p:nvSpPr>
          <p:cNvPr id="2" name="Title 1"/>
          <p:cNvSpPr>
            <a:spLocks noGrp="1"/>
          </p:cNvSpPr>
          <p:nvPr>
            <p:ph type="ctrTitle" hasCustomPrompt="1"/>
            <p:custDataLst>
              <p:tags r:id="rId4"/>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5"/>
            </p:custDataLst>
          </p:nvPr>
        </p:nvSpPr>
        <p:spPr>
          <a:xfrm>
            <a:off x="4"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6"/>
            </p:custDataLst>
          </p:nvPr>
        </p:nvPicPr>
        <p:blipFill>
          <a:blip r:embed="rId10" cstate="email"/>
          <a:srcRect/>
          <a:stretch>
            <a:fillRect/>
          </a:stretch>
        </p:blipFill>
        <p:spPr bwMode="auto">
          <a:xfrm>
            <a:off x="661139" y="653034"/>
            <a:ext cx="2770161" cy="694690"/>
          </a:xfrm>
          <a:prstGeom prst="rect">
            <a:avLst/>
          </a:prstGeom>
          <a:noFill/>
        </p:spPr>
      </p:pic>
    </p:spTree>
    <p:extLst>
      <p:ext uri="{BB962C8B-B14F-4D97-AF65-F5344CB8AC3E}">
        <p14:creationId xmlns:p14="http://schemas.microsoft.com/office/powerpoint/2010/main" val="398189042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7629525" y="6627813"/>
            <a:ext cx="1438275" cy="230187"/>
          </a:xfrm>
          <a:prstGeom prst="rect">
            <a:avLst/>
          </a:prstGeom>
          <a:ln/>
        </p:spPr>
        <p:txBody>
          <a:bodyPr/>
          <a:lstStyle>
            <a:lvl1pPr>
              <a:defRPr/>
            </a:lvl1pPr>
          </a:lstStyle>
          <a:p>
            <a:pPr>
              <a:defRPr/>
            </a:pPr>
            <a:fld id="{517D1DC2-3F6A-4003-9C7E-EF7631C43FF5}" type="slidenum">
              <a:rPr lang="en-US"/>
              <a:pPr>
                <a:defRPr/>
              </a:pPr>
              <a:t>‹#›</a:t>
            </a:fld>
            <a:endParaRPr 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30763"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4145310" y="1968839"/>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4"/>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5"/>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3"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7"/>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pic>
        <p:nvPicPr>
          <p:cNvPr id="24" name="Picture 104" descr="C:\Users\UserSim\Desktop\Capgemini\moto.emf"/>
          <p:cNvPicPr>
            <a:picLocks noChangeAspect="1" noChangeArrowheads="1"/>
          </p:cNvPicPr>
          <p:nvPr userDrawn="1">
            <p:custDataLst>
              <p:tags r:id="rId8"/>
            </p:custDataLst>
          </p:nvPr>
        </p:nvPicPr>
        <p:blipFill>
          <a:blip r:embed="rId14" cstate="email"/>
          <a:srcRect/>
          <a:stretch>
            <a:fillRect/>
          </a:stretch>
        </p:blipFill>
        <p:spPr bwMode="auto">
          <a:xfrm>
            <a:off x="6064418" y="6520717"/>
            <a:ext cx="2770546" cy="239021"/>
          </a:xfrm>
          <a:prstGeom prst="rect">
            <a:avLst/>
          </a:prstGeom>
          <a:noFill/>
        </p:spPr>
      </p:pic>
    </p:spTree>
    <p:extLst>
      <p:ext uri="{BB962C8B-B14F-4D97-AF65-F5344CB8AC3E}">
        <p14:creationId xmlns:p14="http://schemas.microsoft.com/office/powerpoint/2010/main" val="201586736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302931" y="1465507"/>
            <a:ext cx="8544207" cy="197359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 </a:t>
            </a:r>
          </a:p>
        </p:txBody>
      </p:sp>
    </p:spTree>
    <p:extLst>
      <p:ext uri="{BB962C8B-B14F-4D97-AF65-F5344CB8AC3E}">
        <p14:creationId xmlns:p14="http://schemas.microsoft.com/office/powerpoint/2010/main" val="80931643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userDrawn="1">
  <p:cSld name="Cover 2">
    <p:spTree>
      <p:nvGrpSpPr>
        <p:cNvPr id="1" name=""/>
        <p:cNvGrpSpPr/>
        <p:nvPr/>
      </p:nvGrpSpPr>
      <p:grpSpPr>
        <a:xfrm>
          <a:off x="0" y="0"/>
          <a:ext cx="0" cy="0"/>
          <a:chOff x="0" y="0"/>
          <a:chExt cx="0" cy="0"/>
        </a:xfrm>
      </p:grpSpPr>
      <p:pic>
        <p:nvPicPr>
          <p:cNvPr id="3" name="Picture 2" descr="2014-08-27_Infra_KV_Final.jpg"/>
          <p:cNvPicPr>
            <a:picLocks/>
          </p:cNvPicPr>
          <p:nvPr userDrawn="1"/>
        </p:nvPicPr>
        <p:blipFill rotWithShape="1">
          <a:blip r:embed="rId9" cstate="screen">
            <a:extLst>
              <a:ext uri="{28A0092B-C50C-407E-A947-70E740481C1C}">
                <a14:useLocalDpi xmlns:a14="http://schemas.microsoft.com/office/drawing/2010/main"/>
              </a:ext>
            </a:extLst>
          </a:blip>
          <a:srcRect/>
          <a:stretch/>
        </p:blipFill>
        <p:spPr>
          <a:xfrm>
            <a:off x="0" y="682364"/>
            <a:ext cx="9144000" cy="6194590"/>
          </a:xfrm>
          <a:prstGeom prst="rect">
            <a:avLst/>
          </a:prstGeom>
        </p:spPr>
      </p:pic>
      <p:graphicFrame>
        <p:nvGraphicFramePr>
          <p:cNvPr id="5" name="Object 4" hidden="1"/>
          <p:cNvGraphicFramePr>
            <a:graphicFrameLocks noChangeAspect="1"/>
          </p:cNvGraphicFramePr>
          <p:nvPr>
            <p:custDataLst>
              <p:tags r:id="rId2"/>
            </p:custDataLst>
          </p:nvPr>
        </p:nvGraphicFramePr>
        <p:xfrm>
          <a:off x="2" y="0"/>
          <a:ext cx="146538" cy="158750"/>
        </p:xfrm>
        <a:graphic>
          <a:graphicData uri="http://schemas.openxmlformats.org/presentationml/2006/ole">
            <mc:AlternateContent xmlns:mc="http://schemas.openxmlformats.org/markup-compatibility/2006">
              <mc:Choice xmlns:v="urn:schemas-microsoft-com:vml" Requires="v">
                <p:oleObj spid="_x0000_s31787" name="think-cell Slide" r:id="rId10" imgW="360" imgH="360" progId="">
                  <p:embed/>
                </p:oleObj>
              </mc:Choice>
              <mc:Fallback>
                <p:oleObj name="think-cell Slide" r:id="rId10" imgW="360" imgH="36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itle 1"/>
          <p:cNvSpPr>
            <a:spLocks noGrp="1"/>
          </p:cNvSpPr>
          <p:nvPr>
            <p:ph type="ctrTitle" hasCustomPrompt="1"/>
            <p:custDataLst>
              <p:tags r:id="rId3"/>
            </p:custDataLst>
          </p:nvPr>
        </p:nvSpPr>
        <p:spPr>
          <a:xfrm>
            <a:off x="2635790" y="4900092"/>
            <a:ext cx="6264812" cy="436092"/>
          </a:xfrm>
        </p:spPr>
        <p:txBody>
          <a:bodyPr wrap="square" lIns="216000" tIns="33057" rIns="216000" bIns="33057">
            <a:spAutoFit/>
          </a:bodyPr>
          <a:lstStyle>
            <a:lvl1pPr marL="90482" indent="0" algn="r">
              <a:lnSpc>
                <a:spcPct val="100000"/>
              </a:lnSpc>
              <a:defRPr sz="2400" b="1">
                <a:solidFill>
                  <a:schemeClr val="bg1"/>
                </a:solidFill>
              </a:defRPr>
            </a:lvl1pPr>
          </a:lstStyle>
          <a:p>
            <a:r>
              <a:rPr lang="fr-FR" dirty="0" smtClean="0"/>
              <a:t>Click to edit title</a:t>
            </a:r>
            <a:endParaRPr lang="en-US" dirty="0"/>
          </a:p>
        </p:txBody>
      </p:sp>
      <p:sp>
        <p:nvSpPr>
          <p:cNvPr id="21" name="Subtitle 2"/>
          <p:cNvSpPr>
            <a:spLocks noGrp="1"/>
          </p:cNvSpPr>
          <p:nvPr>
            <p:ph type="subTitle" idx="1" hasCustomPrompt="1"/>
            <p:custDataLst>
              <p:tags r:id="rId4"/>
            </p:custDataLst>
          </p:nvPr>
        </p:nvSpPr>
        <p:spPr>
          <a:xfrm>
            <a:off x="2643390" y="5405372"/>
            <a:ext cx="6257340" cy="374536"/>
          </a:xfrm>
        </p:spPr>
        <p:txBody>
          <a:bodyPr wrap="square" lIns="231398" tIns="33057" rIns="216000" bIns="33057">
            <a:spAutoFit/>
          </a:bodyPr>
          <a:lstStyle>
            <a:lvl1pPr marL="90482" indent="0" algn="r">
              <a:lnSpc>
                <a:spcPct val="100000"/>
              </a:lnSpc>
              <a:buNone/>
              <a:defRPr sz="2000" b="0" baseline="0">
                <a:solidFill>
                  <a:schemeClr val="bg1"/>
                </a:solidFill>
              </a:defRPr>
            </a:lvl1pPr>
            <a:lvl2pPr marL="457143" indent="0" algn="ctr">
              <a:buNone/>
              <a:defRPr>
                <a:solidFill>
                  <a:schemeClr val="tx1">
                    <a:tint val="75000"/>
                  </a:schemeClr>
                </a:solidFill>
              </a:defRPr>
            </a:lvl2pPr>
            <a:lvl3pPr marL="914284" indent="0" algn="ctr">
              <a:buNone/>
              <a:defRPr>
                <a:solidFill>
                  <a:schemeClr val="tx1">
                    <a:tint val="75000"/>
                  </a:schemeClr>
                </a:solidFill>
              </a:defRPr>
            </a:lvl3pPr>
            <a:lvl4pPr marL="1371427" indent="0" algn="ctr">
              <a:buNone/>
              <a:defRPr>
                <a:solidFill>
                  <a:schemeClr val="tx1">
                    <a:tint val="75000"/>
                  </a:schemeClr>
                </a:solidFill>
              </a:defRPr>
            </a:lvl4pPr>
            <a:lvl5pPr marL="1828569" indent="0" algn="ctr">
              <a:buNone/>
              <a:defRPr>
                <a:solidFill>
                  <a:schemeClr val="tx1">
                    <a:tint val="75000"/>
                  </a:schemeClr>
                </a:solidFill>
              </a:defRPr>
            </a:lvl5pPr>
            <a:lvl6pPr marL="2285711" indent="0" algn="ctr">
              <a:buNone/>
              <a:defRPr>
                <a:solidFill>
                  <a:schemeClr val="tx1">
                    <a:tint val="75000"/>
                  </a:schemeClr>
                </a:solidFill>
              </a:defRPr>
            </a:lvl6pPr>
            <a:lvl7pPr marL="2742853" indent="0" algn="ctr">
              <a:buNone/>
              <a:defRPr>
                <a:solidFill>
                  <a:schemeClr val="tx1">
                    <a:tint val="75000"/>
                  </a:schemeClr>
                </a:solidFill>
              </a:defRPr>
            </a:lvl7pPr>
            <a:lvl8pPr marL="3199996" indent="0" algn="ctr">
              <a:buNone/>
              <a:defRPr>
                <a:solidFill>
                  <a:schemeClr val="tx1">
                    <a:tint val="75000"/>
                  </a:schemeClr>
                </a:solidFill>
              </a:defRPr>
            </a:lvl8pPr>
            <a:lvl9pPr marL="3657138" indent="0" algn="ctr">
              <a:buNone/>
              <a:defRPr>
                <a:solidFill>
                  <a:schemeClr val="tx1">
                    <a:tint val="75000"/>
                  </a:schemeClr>
                </a:solidFill>
              </a:defRPr>
            </a:lvl9pPr>
          </a:lstStyle>
          <a:p>
            <a:r>
              <a:rPr lang="fr-FR" dirty="0" smtClean="0"/>
              <a:t>Click to edit subtitle</a:t>
            </a:r>
          </a:p>
        </p:txBody>
      </p:sp>
      <p:sp>
        <p:nvSpPr>
          <p:cNvPr id="8" name="Rectangle 7"/>
          <p:cNvSpPr/>
          <p:nvPr userDrawn="1">
            <p:custDataLst>
              <p:tags r:id="rId5"/>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9" name="Rectangle 7"/>
          <p:cNvSpPr/>
          <p:nvPr userDrawn="1">
            <p:custDataLst>
              <p:tags r:id="rId6"/>
            </p:custDataLst>
          </p:nvPr>
        </p:nvSpPr>
        <p:spPr bwMode="auto">
          <a:xfrm>
            <a:off x="1" y="1"/>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Image 10" descr="Capgemini_logo.jpg"/>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679098" y="658705"/>
            <a:ext cx="2658462" cy="686046"/>
          </a:xfrm>
          <a:prstGeom prst="rect">
            <a:avLst/>
          </a:prstGeom>
        </p:spPr>
      </p:pic>
      <p:pic>
        <p:nvPicPr>
          <p:cNvPr id="11" name="Picture 104" descr="C:\Users\UserSim\Desktop\Capgemini\moto.emf"/>
          <p:cNvPicPr>
            <a:picLocks noChangeAspect="1" noChangeArrowheads="1"/>
          </p:cNvPicPr>
          <p:nvPr userDrawn="1">
            <p:custDataLst>
              <p:tags r:id="rId7"/>
            </p:custDataLst>
          </p:nvPr>
        </p:nvPicPr>
        <p:blipFill>
          <a:blip r:embed="rId13" cstate="email"/>
          <a:srcRect/>
          <a:stretch>
            <a:fillRect/>
          </a:stretch>
        </p:blipFill>
        <p:spPr bwMode="auto">
          <a:xfrm>
            <a:off x="6064418" y="6520697"/>
            <a:ext cx="2658462" cy="229351"/>
          </a:xfrm>
          <a:prstGeom prst="rect">
            <a:avLst/>
          </a:prstGeom>
          <a:noFill/>
        </p:spPr>
      </p:pic>
    </p:spTree>
    <p:extLst>
      <p:ext uri="{BB962C8B-B14F-4D97-AF65-F5344CB8AC3E}">
        <p14:creationId xmlns:p14="http://schemas.microsoft.com/office/powerpoint/2010/main" val="2393774034"/>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876788104"/>
      </p:ext>
    </p:extLst>
  </p:cSld>
  <p:clrMapOvr>
    <a:masterClrMapping/>
  </p:clrMapOvr>
  <p:extLst mod="1">
    <p:ext uri="{DCECCB84-F9BA-43D5-87BE-67443E8EF086}">
      <p15:sldGuideLst xmlns="" xmlns:p15="http://schemas.microsoft.com/office/powerpoint/2012/main">
        <p15:guide id="4294967295" pos="7219">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4"/>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5" cstate="print">
            <a:extLst>
              <a:ext uri="{96DAC541-7B7A-43D3-8B79-37D633B846F1}">
                <asvg:svgBlip xmlns:asvg="http://schemas.microsoft.com/office/drawing/2016/SVG/main" xmlns="" r:embed="rId6"/>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416025240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cstate="print">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solidFill>
                <a:srgbClr val="000000"/>
              </a:solidFill>
            </a:endParaRPr>
          </a:p>
        </p:txBody>
      </p:sp>
    </p:spTree>
    <p:extLst>
      <p:ext uri="{BB962C8B-B14F-4D97-AF65-F5344CB8AC3E}">
        <p14:creationId xmlns:p14="http://schemas.microsoft.com/office/powerpoint/2010/main" val="210836248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cstate="print">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solidFill>
                <a:srgbClr val="000000"/>
              </a:solidFill>
            </a:endParaRPr>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6">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322944185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10541939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cstate="print">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131219281"/>
      </p:ext>
    </p:extLst>
  </p:cSld>
  <p:clrMapOvr>
    <a:masterClrMapping/>
  </p:clrMapOvr>
  <p:extLst mod="1">
    <p:ext uri="{DCECCB84-F9BA-43D5-87BE-67443E8EF086}">
      <p15:sldGuideLst xmlns="" xmlns:p15="http://schemas.microsoft.com/office/powerpoint/2012/main">
        <p15:guide id="4294967295" orient="horz" pos="2160">
          <p15:clr>
            <a:srgbClr val="FBAE40"/>
          </p15:clr>
        </p15:guide>
        <p15:guide id="4294967295" pos="4634">
          <p15:clr>
            <a:srgbClr val="FBAE40"/>
          </p15:clr>
        </p15:guide>
        <p15:guide id="4294967295" pos="7219">
          <p15:clr>
            <a:srgbClr val="FBAE40"/>
          </p15:clr>
        </p15:guide>
        <p15:guide id="4294967295" orient="horz" pos="2614">
          <p15:clr>
            <a:srgbClr val="FBAE40"/>
          </p15:clr>
        </p15:guide>
        <p15:guide id="4294967295" orient="horz" pos="3203">
          <p15:clr>
            <a:srgbClr val="FBAE40"/>
          </p15:clr>
        </p15:guide>
        <p15:guide id="4294967295" orient="horz" pos="3952">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8" cstate="print"/>
          <a:srcRect l="240" t="25" r="260" b="533"/>
          <a:stretch>
            <a:fillRect/>
          </a:stretch>
        </p:blipFill>
        <p:spPr>
          <a:xfrm>
            <a:off x="0" y="1324099"/>
            <a:ext cx="9144000" cy="5533901"/>
          </a:xfrm>
          <a:prstGeom prst="rect">
            <a:avLst/>
          </a:prstGeom>
        </p:spPr>
      </p:pic>
      <p:sp>
        <p:nvSpPr>
          <p:cNvPr id="18" name="Rectangle 17"/>
          <p:cNvSpPr/>
          <p:nvPr userDrawn="1">
            <p:custDataLst>
              <p:tags r:id="rId1"/>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17" name="Rectangle 7"/>
          <p:cNvSpPr/>
          <p:nvPr userDrawn="1">
            <p:custDataLst>
              <p:tags r:id="rId2"/>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Picture 104" descr="C:\Users\UserSim\Desktop\Capgemini\moto.emf"/>
          <p:cNvPicPr>
            <a:picLocks noChangeAspect="1" noChangeArrowheads="1"/>
          </p:cNvPicPr>
          <p:nvPr userDrawn="1">
            <p:custDataLst>
              <p:tags r:id="rId3"/>
            </p:custDataLst>
          </p:nvPr>
        </p:nvPicPr>
        <p:blipFill>
          <a:blip r:embed="rId9" cstate="email"/>
          <a:srcRect/>
          <a:stretch>
            <a:fillRect/>
          </a:stretch>
        </p:blipFill>
        <p:spPr bwMode="auto">
          <a:xfrm>
            <a:off x="6064418" y="6520717"/>
            <a:ext cx="2770546" cy="239021"/>
          </a:xfrm>
          <a:prstGeom prst="rect">
            <a:avLst/>
          </a:prstGeom>
          <a:noFill/>
        </p:spPr>
      </p:pic>
      <p:sp>
        <p:nvSpPr>
          <p:cNvPr id="2" name="Title 1"/>
          <p:cNvSpPr>
            <a:spLocks noGrp="1"/>
          </p:cNvSpPr>
          <p:nvPr>
            <p:ph type="ctrTitle" hasCustomPrompt="1"/>
            <p:custDataLst>
              <p:tags r:id="rId4"/>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5"/>
            </p:custDataLst>
          </p:nvPr>
        </p:nvSpPr>
        <p:spPr>
          <a:xfrm>
            <a:off x="4"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6"/>
            </p:custDataLst>
          </p:nvPr>
        </p:nvPicPr>
        <p:blipFill>
          <a:blip r:embed="rId10" cstate="email"/>
          <a:srcRect/>
          <a:stretch>
            <a:fillRect/>
          </a:stretch>
        </p:blipFill>
        <p:spPr bwMode="auto">
          <a:xfrm>
            <a:off x="661139" y="653034"/>
            <a:ext cx="2770161" cy="694690"/>
          </a:xfrm>
          <a:prstGeom prst="rect">
            <a:avLst/>
          </a:prstGeom>
          <a:noFill/>
        </p:spPr>
      </p:pic>
    </p:spTree>
    <p:extLst>
      <p:ext uri="{BB962C8B-B14F-4D97-AF65-F5344CB8AC3E}">
        <p14:creationId xmlns:p14="http://schemas.microsoft.com/office/powerpoint/2010/main" val="182648099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66838" y="1367641"/>
            <a:ext cx="6729984" cy="338554"/>
          </a:xfrm>
        </p:spPr>
        <p:txBody>
          <a:bodyPr/>
          <a:lstStyle>
            <a:lvl1pPr algn="l">
              <a:defRPr/>
            </a:lvl1pPr>
          </a:lstStyle>
          <a:p>
            <a:r>
              <a:rPr lang="en-US" dirty="0"/>
              <a:t>Click to edit master title style</a:t>
            </a:r>
          </a:p>
        </p:txBody>
      </p:sp>
      <p:sp>
        <p:nvSpPr>
          <p:cNvPr id="9" name="TextBox 8"/>
          <p:cNvSpPr txBox="1">
            <a:spLocks noChangeArrowheads="1"/>
          </p:cNvSpPr>
          <p:nvPr/>
        </p:nvSpPr>
        <p:spPr bwMode="gray">
          <a:xfrm>
            <a:off x="1366839" y="4233113"/>
            <a:ext cx="6729412" cy="1184940"/>
          </a:xfrm>
          <a:prstGeom prst="rect">
            <a:avLst/>
          </a:prstGeom>
          <a:noFill/>
          <a:ln w="9525">
            <a:noFill/>
            <a:miter lim="800000"/>
            <a:headEnd/>
            <a:tailEnd/>
          </a:ln>
        </p:spPr>
        <p:txBody>
          <a:bodyPr wrap="square" lIns="0" tIns="0" rIns="0" bIns="0">
            <a:spAutoFit/>
          </a:bodyPr>
          <a:lstStyle/>
          <a:p>
            <a:pPr algn="just">
              <a:spcBef>
                <a:spcPts val="600"/>
              </a:spcBef>
            </a:pPr>
            <a:r>
              <a:rPr lang="en-US" sz="900" b="1" dirty="0">
                <a:solidFill>
                  <a:srgbClr val="625756"/>
                </a:solidFill>
              </a:rPr>
              <a:t>Safe Harbor</a:t>
            </a:r>
          </a:p>
          <a:p>
            <a:pPr algn="just">
              <a:spcBef>
                <a:spcPts val="600"/>
              </a:spcBef>
            </a:pPr>
            <a:r>
              <a:rPr lang="en-US" sz="900" dirty="0">
                <a:solidFill>
                  <a:srgbClr val="625756"/>
                </a:solidFill>
              </a:rPr>
              <a:t>This document contains forward-looking statements within the meaning of section 27A of Securities Act of 1933, as amended, and section 21E of the Securities Exchange Act of 1934, as amended. The forward-looking statements contained herein are subject to certain risks and uncertainties that could cause actual results to differ materially from those reflected in the forward-looking statements. We undertake no duty to update any forward-looking statements. For a discussion of the risks associated with our business, please see the discussions under the heading “Risk Factors” in our report on Form 6-K concerning the quarter ended September 30, 2008, furnished to the Securities and Exchange Commission on 07 November, 2008, and the other reports filed with the Securities and Exchange Commission from time to time. These filings are available at http://www.sec.gov</a:t>
            </a:r>
            <a:endParaRPr lang="en-US" sz="900" b="1" dirty="0">
              <a:solidFill>
                <a:srgbClr val="625756"/>
              </a:solidFil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32807"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4145310" y="1968839"/>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4"/>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5"/>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3"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7"/>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pic>
        <p:nvPicPr>
          <p:cNvPr id="24" name="Picture 104" descr="C:\Users\UserSim\Desktop\Capgemini\moto.emf"/>
          <p:cNvPicPr>
            <a:picLocks noChangeAspect="1" noChangeArrowheads="1"/>
          </p:cNvPicPr>
          <p:nvPr userDrawn="1">
            <p:custDataLst>
              <p:tags r:id="rId8"/>
            </p:custDataLst>
          </p:nvPr>
        </p:nvPicPr>
        <p:blipFill>
          <a:blip r:embed="rId14" cstate="email"/>
          <a:srcRect/>
          <a:stretch>
            <a:fillRect/>
          </a:stretch>
        </p:blipFill>
        <p:spPr bwMode="auto">
          <a:xfrm>
            <a:off x="6064418" y="6520717"/>
            <a:ext cx="2770546" cy="239021"/>
          </a:xfrm>
          <a:prstGeom prst="rect">
            <a:avLst/>
          </a:prstGeom>
          <a:noFill/>
        </p:spPr>
      </p:pic>
    </p:spTree>
    <p:extLst>
      <p:ext uri="{BB962C8B-B14F-4D97-AF65-F5344CB8AC3E}">
        <p14:creationId xmlns:p14="http://schemas.microsoft.com/office/powerpoint/2010/main" val="224574384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302931" y="1465507"/>
            <a:ext cx="8544207" cy="197359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 </a:t>
            </a:r>
          </a:p>
        </p:txBody>
      </p:sp>
    </p:spTree>
    <p:extLst>
      <p:ext uri="{BB962C8B-B14F-4D97-AF65-F5344CB8AC3E}">
        <p14:creationId xmlns:p14="http://schemas.microsoft.com/office/powerpoint/2010/main" val="342540378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userDrawn="1">
  <p:cSld name="Cover 2">
    <p:spTree>
      <p:nvGrpSpPr>
        <p:cNvPr id="1" name=""/>
        <p:cNvGrpSpPr/>
        <p:nvPr/>
      </p:nvGrpSpPr>
      <p:grpSpPr>
        <a:xfrm>
          <a:off x="0" y="0"/>
          <a:ext cx="0" cy="0"/>
          <a:chOff x="0" y="0"/>
          <a:chExt cx="0" cy="0"/>
        </a:xfrm>
      </p:grpSpPr>
      <p:pic>
        <p:nvPicPr>
          <p:cNvPr id="3" name="Picture 2" descr="2014-08-27_Infra_KV_Final.jpg"/>
          <p:cNvPicPr>
            <a:picLocks/>
          </p:cNvPicPr>
          <p:nvPr userDrawn="1"/>
        </p:nvPicPr>
        <p:blipFill rotWithShape="1">
          <a:blip r:embed="rId9" cstate="screen">
            <a:extLst>
              <a:ext uri="{28A0092B-C50C-407E-A947-70E740481C1C}">
                <a14:useLocalDpi xmlns:a14="http://schemas.microsoft.com/office/drawing/2010/main"/>
              </a:ext>
            </a:extLst>
          </a:blip>
          <a:srcRect/>
          <a:stretch/>
        </p:blipFill>
        <p:spPr>
          <a:xfrm>
            <a:off x="0" y="682364"/>
            <a:ext cx="9144000" cy="6194590"/>
          </a:xfrm>
          <a:prstGeom prst="rect">
            <a:avLst/>
          </a:prstGeom>
        </p:spPr>
      </p:pic>
      <p:graphicFrame>
        <p:nvGraphicFramePr>
          <p:cNvPr id="5" name="Object 4" hidden="1"/>
          <p:cNvGraphicFramePr>
            <a:graphicFrameLocks noChangeAspect="1"/>
          </p:cNvGraphicFramePr>
          <p:nvPr>
            <p:custDataLst>
              <p:tags r:id="rId2"/>
            </p:custDataLst>
          </p:nvPr>
        </p:nvGraphicFramePr>
        <p:xfrm>
          <a:off x="2" y="0"/>
          <a:ext cx="146538" cy="158750"/>
        </p:xfrm>
        <a:graphic>
          <a:graphicData uri="http://schemas.openxmlformats.org/presentationml/2006/ole">
            <mc:AlternateContent xmlns:mc="http://schemas.openxmlformats.org/markup-compatibility/2006">
              <mc:Choice xmlns:v="urn:schemas-microsoft-com:vml" Requires="v">
                <p:oleObj spid="_x0000_s33831" name="think-cell Slide" r:id="rId10" imgW="360" imgH="360" progId="">
                  <p:embed/>
                </p:oleObj>
              </mc:Choice>
              <mc:Fallback>
                <p:oleObj name="think-cell Slide" r:id="rId10" imgW="360" imgH="36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itle 1"/>
          <p:cNvSpPr>
            <a:spLocks noGrp="1"/>
          </p:cNvSpPr>
          <p:nvPr>
            <p:ph type="ctrTitle" hasCustomPrompt="1"/>
            <p:custDataLst>
              <p:tags r:id="rId3"/>
            </p:custDataLst>
          </p:nvPr>
        </p:nvSpPr>
        <p:spPr>
          <a:xfrm>
            <a:off x="2635790" y="4900092"/>
            <a:ext cx="6264812" cy="436092"/>
          </a:xfrm>
        </p:spPr>
        <p:txBody>
          <a:bodyPr wrap="square" lIns="216000" tIns="33057" rIns="216000" bIns="33057">
            <a:spAutoFit/>
          </a:bodyPr>
          <a:lstStyle>
            <a:lvl1pPr marL="90482" indent="0" algn="r">
              <a:lnSpc>
                <a:spcPct val="100000"/>
              </a:lnSpc>
              <a:defRPr sz="2400" b="1">
                <a:solidFill>
                  <a:schemeClr val="bg1"/>
                </a:solidFill>
              </a:defRPr>
            </a:lvl1pPr>
          </a:lstStyle>
          <a:p>
            <a:r>
              <a:rPr lang="fr-FR" dirty="0" smtClean="0"/>
              <a:t>Click to edit title</a:t>
            </a:r>
            <a:endParaRPr lang="en-US" dirty="0"/>
          </a:p>
        </p:txBody>
      </p:sp>
      <p:sp>
        <p:nvSpPr>
          <p:cNvPr id="21" name="Subtitle 2"/>
          <p:cNvSpPr>
            <a:spLocks noGrp="1"/>
          </p:cNvSpPr>
          <p:nvPr>
            <p:ph type="subTitle" idx="1" hasCustomPrompt="1"/>
            <p:custDataLst>
              <p:tags r:id="rId4"/>
            </p:custDataLst>
          </p:nvPr>
        </p:nvSpPr>
        <p:spPr>
          <a:xfrm>
            <a:off x="2643390" y="5405372"/>
            <a:ext cx="6257340" cy="374536"/>
          </a:xfrm>
        </p:spPr>
        <p:txBody>
          <a:bodyPr wrap="square" lIns="231398" tIns="33057" rIns="216000" bIns="33057">
            <a:spAutoFit/>
          </a:bodyPr>
          <a:lstStyle>
            <a:lvl1pPr marL="90482" indent="0" algn="r">
              <a:lnSpc>
                <a:spcPct val="100000"/>
              </a:lnSpc>
              <a:buNone/>
              <a:defRPr sz="2000" b="0" baseline="0">
                <a:solidFill>
                  <a:schemeClr val="bg1"/>
                </a:solidFill>
              </a:defRPr>
            </a:lvl1pPr>
            <a:lvl2pPr marL="457143" indent="0" algn="ctr">
              <a:buNone/>
              <a:defRPr>
                <a:solidFill>
                  <a:schemeClr val="tx1">
                    <a:tint val="75000"/>
                  </a:schemeClr>
                </a:solidFill>
              </a:defRPr>
            </a:lvl2pPr>
            <a:lvl3pPr marL="914284" indent="0" algn="ctr">
              <a:buNone/>
              <a:defRPr>
                <a:solidFill>
                  <a:schemeClr val="tx1">
                    <a:tint val="75000"/>
                  </a:schemeClr>
                </a:solidFill>
              </a:defRPr>
            </a:lvl3pPr>
            <a:lvl4pPr marL="1371427" indent="0" algn="ctr">
              <a:buNone/>
              <a:defRPr>
                <a:solidFill>
                  <a:schemeClr val="tx1">
                    <a:tint val="75000"/>
                  </a:schemeClr>
                </a:solidFill>
              </a:defRPr>
            </a:lvl4pPr>
            <a:lvl5pPr marL="1828569" indent="0" algn="ctr">
              <a:buNone/>
              <a:defRPr>
                <a:solidFill>
                  <a:schemeClr val="tx1">
                    <a:tint val="75000"/>
                  </a:schemeClr>
                </a:solidFill>
              </a:defRPr>
            </a:lvl5pPr>
            <a:lvl6pPr marL="2285711" indent="0" algn="ctr">
              <a:buNone/>
              <a:defRPr>
                <a:solidFill>
                  <a:schemeClr val="tx1">
                    <a:tint val="75000"/>
                  </a:schemeClr>
                </a:solidFill>
              </a:defRPr>
            </a:lvl6pPr>
            <a:lvl7pPr marL="2742853" indent="0" algn="ctr">
              <a:buNone/>
              <a:defRPr>
                <a:solidFill>
                  <a:schemeClr val="tx1">
                    <a:tint val="75000"/>
                  </a:schemeClr>
                </a:solidFill>
              </a:defRPr>
            </a:lvl7pPr>
            <a:lvl8pPr marL="3199996" indent="0" algn="ctr">
              <a:buNone/>
              <a:defRPr>
                <a:solidFill>
                  <a:schemeClr val="tx1">
                    <a:tint val="75000"/>
                  </a:schemeClr>
                </a:solidFill>
              </a:defRPr>
            </a:lvl8pPr>
            <a:lvl9pPr marL="3657138" indent="0" algn="ctr">
              <a:buNone/>
              <a:defRPr>
                <a:solidFill>
                  <a:schemeClr val="tx1">
                    <a:tint val="75000"/>
                  </a:schemeClr>
                </a:solidFill>
              </a:defRPr>
            </a:lvl9pPr>
          </a:lstStyle>
          <a:p>
            <a:r>
              <a:rPr lang="fr-FR" dirty="0" smtClean="0"/>
              <a:t>Click to edit subtitle</a:t>
            </a:r>
          </a:p>
        </p:txBody>
      </p:sp>
      <p:sp>
        <p:nvSpPr>
          <p:cNvPr id="8" name="Rectangle 7"/>
          <p:cNvSpPr/>
          <p:nvPr userDrawn="1">
            <p:custDataLst>
              <p:tags r:id="rId5"/>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9" name="Rectangle 7"/>
          <p:cNvSpPr/>
          <p:nvPr userDrawn="1">
            <p:custDataLst>
              <p:tags r:id="rId6"/>
            </p:custDataLst>
          </p:nvPr>
        </p:nvSpPr>
        <p:spPr bwMode="auto">
          <a:xfrm>
            <a:off x="1" y="1"/>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Image 10" descr="Capgemini_logo.jpg"/>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679098" y="658705"/>
            <a:ext cx="2658462" cy="686046"/>
          </a:xfrm>
          <a:prstGeom prst="rect">
            <a:avLst/>
          </a:prstGeom>
        </p:spPr>
      </p:pic>
      <p:pic>
        <p:nvPicPr>
          <p:cNvPr id="11" name="Picture 104" descr="C:\Users\UserSim\Desktop\Capgemini\moto.emf"/>
          <p:cNvPicPr>
            <a:picLocks noChangeAspect="1" noChangeArrowheads="1"/>
          </p:cNvPicPr>
          <p:nvPr userDrawn="1">
            <p:custDataLst>
              <p:tags r:id="rId7"/>
            </p:custDataLst>
          </p:nvPr>
        </p:nvPicPr>
        <p:blipFill>
          <a:blip r:embed="rId13" cstate="email"/>
          <a:srcRect/>
          <a:stretch>
            <a:fillRect/>
          </a:stretch>
        </p:blipFill>
        <p:spPr bwMode="auto">
          <a:xfrm>
            <a:off x="6064418" y="6520697"/>
            <a:ext cx="2658462" cy="229351"/>
          </a:xfrm>
          <a:prstGeom prst="rect">
            <a:avLst/>
          </a:prstGeom>
          <a:noFill/>
        </p:spPr>
      </p:pic>
    </p:spTree>
    <p:extLst>
      <p:ext uri="{BB962C8B-B14F-4D97-AF65-F5344CB8AC3E}">
        <p14:creationId xmlns:p14="http://schemas.microsoft.com/office/powerpoint/2010/main" val="1179979706"/>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45543169"/>
      </p:ext>
    </p:extLst>
  </p:cSld>
  <p:clrMapOvr>
    <a:masterClrMapping/>
  </p:clrMapOvr>
  <p:extLst mod="1">
    <p:ext uri="{DCECCB84-F9BA-43D5-87BE-67443E8EF086}">
      <p15:sldGuideLst xmlns:p15="http://schemas.microsoft.com/office/powerpoint/2012/main" xmlns="">
        <p15:guide id="1" pos="7219">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4"/>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27206582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solidFill>
                <a:srgbClr val="000000"/>
              </a:solidFill>
            </a:endParaRPr>
          </a:p>
        </p:txBody>
      </p:sp>
    </p:spTree>
    <p:extLst>
      <p:ext uri="{BB962C8B-B14F-4D97-AF65-F5344CB8AC3E}">
        <p14:creationId xmlns:p14="http://schemas.microsoft.com/office/powerpoint/2010/main" val="333952435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solidFill>
                <a:srgbClr val="000000"/>
              </a:solidFill>
            </a:endParaRPr>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6">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134983538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100661639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885727688"/>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8" cstate="print"/>
          <a:srcRect l="240" t="25" r="260" b="533"/>
          <a:stretch>
            <a:fillRect/>
          </a:stretch>
        </p:blipFill>
        <p:spPr>
          <a:xfrm>
            <a:off x="0" y="1324099"/>
            <a:ext cx="9144000" cy="5533901"/>
          </a:xfrm>
          <a:prstGeom prst="rect">
            <a:avLst/>
          </a:prstGeom>
        </p:spPr>
      </p:pic>
      <p:sp>
        <p:nvSpPr>
          <p:cNvPr id="18" name="Rectangle 17"/>
          <p:cNvSpPr/>
          <p:nvPr userDrawn="1">
            <p:custDataLst>
              <p:tags r:id="rId1"/>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17" name="Rectangle 7"/>
          <p:cNvSpPr/>
          <p:nvPr userDrawn="1">
            <p:custDataLst>
              <p:tags r:id="rId2"/>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Picture 104" descr="C:\Users\UserSim\Desktop\Capgemini\moto.emf"/>
          <p:cNvPicPr>
            <a:picLocks noChangeAspect="1" noChangeArrowheads="1"/>
          </p:cNvPicPr>
          <p:nvPr userDrawn="1">
            <p:custDataLst>
              <p:tags r:id="rId3"/>
            </p:custDataLst>
          </p:nvPr>
        </p:nvPicPr>
        <p:blipFill>
          <a:blip r:embed="rId9" cstate="email"/>
          <a:srcRect/>
          <a:stretch>
            <a:fillRect/>
          </a:stretch>
        </p:blipFill>
        <p:spPr bwMode="auto">
          <a:xfrm>
            <a:off x="6064418" y="6520717"/>
            <a:ext cx="2770546" cy="239021"/>
          </a:xfrm>
          <a:prstGeom prst="rect">
            <a:avLst/>
          </a:prstGeom>
          <a:noFill/>
        </p:spPr>
      </p:pic>
      <p:sp>
        <p:nvSpPr>
          <p:cNvPr id="2" name="Title 1"/>
          <p:cNvSpPr>
            <a:spLocks noGrp="1"/>
          </p:cNvSpPr>
          <p:nvPr>
            <p:ph type="ctrTitle" hasCustomPrompt="1"/>
            <p:custDataLst>
              <p:tags r:id="rId4"/>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5"/>
            </p:custDataLst>
          </p:nvPr>
        </p:nvSpPr>
        <p:spPr>
          <a:xfrm>
            <a:off x="4"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6"/>
            </p:custDataLst>
          </p:nvPr>
        </p:nvPicPr>
        <p:blipFill>
          <a:blip r:embed="rId10" cstate="email"/>
          <a:srcRect/>
          <a:stretch>
            <a:fillRect/>
          </a:stretch>
        </p:blipFill>
        <p:spPr bwMode="auto">
          <a:xfrm>
            <a:off x="661139" y="653034"/>
            <a:ext cx="2770161" cy="694690"/>
          </a:xfrm>
          <a:prstGeom prst="rect">
            <a:avLst/>
          </a:prstGeom>
          <a:noFill/>
        </p:spPr>
      </p:pic>
    </p:spTree>
    <p:extLst>
      <p:ext uri="{BB962C8B-B14F-4D97-AF65-F5344CB8AC3E}">
        <p14:creationId xmlns:p14="http://schemas.microsoft.com/office/powerpoint/2010/main" val="49815104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4125319579"/>
      </p:ext>
    </p:extLst>
  </p:cSld>
  <p:clrMapOvr>
    <a:masterClrMapping/>
  </p:clrMapOvr>
  <p:extLst mod="1">
    <p:ext uri="{DCECCB84-F9BA-43D5-87BE-67443E8EF086}">
      <p15:sldGuideLst xmlns:p15="http://schemas.microsoft.com/office/powerpoint/2012/main" xmlns="">
        <p15:guide id="1" pos="7219">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34850"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4145310" y="1968839"/>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4"/>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5"/>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3"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7"/>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pic>
        <p:nvPicPr>
          <p:cNvPr id="24" name="Picture 104" descr="C:\Users\UserSim\Desktop\Capgemini\moto.emf"/>
          <p:cNvPicPr>
            <a:picLocks noChangeAspect="1" noChangeArrowheads="1"/>
          </p:cNvPicPr>
          <p:nvPr userDrawn="1">
            <p:custDataLst>
              <p:tags r:id="rId8"/>
            </p:custDataLst>
          </p:nvPr>
        </p:nvPicPr>
        <p:blipFill>
          <a:blip r:embed="rId14" cstate="email"/>
          <a:srcRect/>
          <a:stretch>
            <a:fillRect/>
          </a:stretch>
        </p:blipFill>
        <p:spPr bwMode="auto">
          <a:xfrm>
            <a:off x="6064418" y="6520717"/>
            <a:ext cx="2770546" cy="239021"/>
          </a:xfrm>
          <a:prstGeom prst="rect">
            <a:avLst/>
          </a:prstGeom>
          <a:noFill/>
        </p:spPr>
      </p:pic>
    </p:spTree>
    <p:extLst>
      <p:ext uri="{BB962C8B-B14F-4D97-AF65-F5344CB8AC3E}">
        <p14:creationId xmlns:p14="http://schemas.microsoft.com/office/powerpoint/2010/main" val="272757199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302931" y="1465507"/>
            <a:ext cx="8544207" cy="197359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 </a:t>
            </a:r>
          </a:p>
        </p:txBody>
      </p:sp>
    </p:spTree>
    <p:extLst>
      <p:ext uri="{BB962C8B-B14F-4D97-AF65-F5344CB8AC3E}">
        <p14:creationId xmlns:p14="http://schemas.microsoft.com/office/powerpoint/2010/main" val="293701422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userDrawn="1">
  <p:cSld name="Cover 2">
    <p:spTree>
      <p:nvGrpSpPr>
        <p:cNvPr id="1" name=""/>
        <p:cNvGrpSpPr/>
        <p:nvPr/>
      </p:nvGrpSpPr>
      <p:grpSpPr>
        <a:xfrm>
          <a:off x="0" y="0"/>
          <a:ext cx="0" cy="0"/>
          <a:chOff x="0" y="0"/>
          <a:chExt cx="0" cy="0"/>
        </a:xfrm>
      </p:grpSpPr>
      <p:pic>
        <p:nvPicPr>
          <p:cNvPr id="3" name="Picture 2" descr="2014-08-27_Infra_KV_Final.jpg"/>
          <p:cNvPicPr>
            <a:picLocks/>
          </p:cNvPicPr>
          <p:nvPr userDrawn="1"/>
        </p:nvPicPr>
        <p:blipFill rotWithShape="1">
          <a:blip r:embed="rId9" cstate="screen">
            <a:extLst>
              <a:ext uri="{28A0092B-C50C-407E-A947-70E740481C1C}">
                <a14:useLocalDpi xmlns:a14="http://schemas.microsoft.com/office/drawing/2010/main"/>
              </a:ext>
            </a:extLst>
          </a:blip>
          <a:srcRect/>
          <a:stretch/>
        </p:blipFill>
        <p:spPr>
          <a:xfrm>
            <a:off x="0" y="682364"/>
            <a:ext cx="9144000" cy="6194590"/>
          </a:xfrm>
          <a:prstGeom prst="rect">
            <a:avLst/>
          </a:prstGeom>
        </p:spPr>
      </p:pic>
      <p:graphicFrame>
        <p:nvGraphicFramePr>
          <p:cNvPr id="5" name="Object 4" hidden="1"/>
          <p:cNvGraphicFramePr>
            <a:graphicFrameLocks noChangeAspect="1"/>
          </p:cNvGraphicFramePr>
          <p:nvPr>
            <p:custDataLst>
              <p:tags r:id="rId2"/>
            </p:custDataLst>
          </p:nvPr>
        </p:nvGraphicFramePr>
        <p:xfrm>
          <a:off x="2" y="0"/>
          <a:ext cx="146538" cy="158750"/>
        </p:xfrm>
        <a:graphic>
          <a:graphicData uri="http://schemas.openxmlformats.org/presentationml/2006/ole">
            <mc:AlternateContent xmlns:mc="http://schemas.openxmlformats.org/markup-compatibility/2006">
              <mc:Choice xmlns:v="urn:schemas-microsoft-com:vml" Requires="v">
                <p:oleObj spid="_x0000_s35874" name="think-cell Slide" r:id="rId10" imgW="360" imgH="360" progId="">
                  <p:embed/>
                </p:oleObj>
              </mc:Choice>
              <mc:Fallback>
                <p:oleObj name="think-cell Slide" r:id="rId10" imgW="360" imgH="36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itle 1"/>
          <p:cNvSpPr>
            <a:spLocks noGrp="1"/>
          </p:cNvSpPr>
          <p:nvPr>
            <p:ph type="ctrTitle" hasCustomPrompt="1"/>
            <p:custDataLst>
              <p:tags r:id="rId3"/>
            </p:custDataLst>
          </p:nvPr>
        </p:nvSpPr>
        <p:spPr>
          <a:xfrm>
            <a:off x="2635790" y="4900092"/>
            <a:ext cx="6264812" cy="436092"/>
          </a:xfrm>
        </p:spPr>
        <p:txBody>
          <a:bodyPr wrap="square" lIns="216000" tIns="33057" rIns="216000" bIns="33057">
            <a:spAutoFit/>
          </a:bodyPr>
          <a:lstStyle>
            <a:lvl1pPr marL="90482" indent="0" algn="r">
              <a:lnSpc>
                <a:spcPct val="100000"/>
              </a:lnSpc>
              <a:defRPr sz="2400" b="1">
                <a:solidFill>
                  <a:schemeClr val="bg1"/>
                </a:solidFill>
              </a:defRPr>
            </a:lvl1pPr>
          </a:lstStyle>
          <a:p>
            <a:r>
              <a:rPr lang="fr-FR" dirty="0" smtClean="0"/>
              <a:t>Click to edit title</a:t>
            </a:r>
            <a:endParaRPr lang="en-US" dirty="0"/>
          </a:p>
        </p:txBody>
      </p:sp>
      <p:sp>
        <p:nvSpPr>
          <p:cNvPr id="21" name="Subtitle 2"/>
          <p:cNvSpPr>
            <a:spLocks noGrp="1"/>
          </p:cNvSpPr>
          <p:nvPr>
            <p:ph type="subTitle" idx="1" hasCustomPrompt="1"/>
            <p:custDataLst>
              <p:tags r:id="rId4"/>
            </p:custDataLst>
          </p:nvPr>
        </p:nvSpPr>
        <p:spPr>
          <a:xfrm>
            <a:off x="2643390" y="5405372"/>
            <a:ext cx="6257340" cy="374536"/>
          </a:xfrm>
        </p:spPr>
        <p:txBody>
          <a:bodyPr wrap="square" lIns="231398" tIns="33057" rIns="216000" bIns="33057">
            <a:spAutoFit/>
          </a:bodyPr>
          <a:lstStyle>
            <a:lvl1pPr marL="90482" indent="0" algn="r">
              <a:lnSpc>
                <a:spcPct val="100000"/>
              </a:lnSpc>
              <a:buNone/>
              <a:defRPr sz="2000" b="0" baseline="0">
                <a:solidFill>
                  <a:schemeClr val="bg1"/>
                </a:solidFill>
              </a:defRPr>
            </a:lvl1pPr>
            <a:lvl2pPr marL="457143" indent="0" algn="ctr">
              <a:buNone/>
              <a:defRPr>
                <a:solidFill>
                  <a:schemeClr val="tx1">
                    <a:tint val="75000"/>
                  </a:schemeClr>
                </a:solidFill>
              </a:defRPr>
            </a:lvl2pPr>
            <a:lvl3pPr marL="914284" indent="0" algn="ctr">
              <a:buNone/>
              <a:defRPr>
                <a:solidFill>
                  <a:schemeClr val="tx1">
                    <a:tint val="75000"/>
                  </a:schemeClr>
                </a:solidFill>
              </a:defRPr>
            </a:lvl3pPr>
            <a:lvl4pPr marL="1371427" indent="0" algn="ctr">
              <a:buNone/>
              <a:defRPr>
                <a:solidFill>
                  <a:schemeClr val="tx1">
                    <a:tint val="75000"/>
                  </a:schemeClr>
                </a:solidFill>
              </a:defRPr>
            </a:lvl4pPr>
            <a:lvl5pPr marL="1828569" indent="0" algn="ctr">
              <a:buNone/>
              <a:defRPr>
                <a:solidFill>
                  <a:schemeClr val="tx1">
                    <a:tint val="75000"/>
                  </a:schemeClr>
                </a:solidFill>
              </a:defRPr>
            </a:lvl5pPr>
            <a:lvl6pPr marL="2285711" indent="0" algn="ctr">
              <a:buNone/>
              <a:defRPr>
                <a:solidFill>
                  <a:schemeClr val="tx1">
                    <a:tint val="75000"/>
                  </a:schemeClr>
                </a:solidFill>
              </a:defRPr>
            </a:lvl6pPr>
            <a:lvl7pPr marL="2742853" indent="0" algn="ctr">
              <a:buNone/>
              <a:defRPr>
                <a:solidFill>
                  <a:schemeClr val="tx1">
                    <a:tint val="75000"/>
                  </a:schemeClr>
                </a:solidFill>
              </a:defRPr>
            </a:lvl7pPr>
            <a:lvl8pPr marL="3199996" indent="0" algn="ctr">
              <a:buNone/>
              <a:defRPr>
                <a:solidFill>
                  <a:schemeClr val="tx1">
                    <a:tint val="75000"/>
                  </a:schemeClr>
                </a:solidFill>
              </a:defRPr>
            </a:lvl8pPr>
            <a:lvl9pPr marL="3657138" indent="0" algn="ctr">
              <a:buNone/>
              <a:defRPr>
                <a:solidFill>
                  <a:schemeClr val="tx1">
                    <a:tint val="75000"/>
                  </a:schemeClr>
                </a:solidFill>
              </a:defRPr>
            </a:lvl9pPr>
          </a:lstStyle>
          <a:p>
            <a:r>
              <a:rPr lang="fr-FR" dirty="0" smtClean="0"/>
              <a:t>Click to edit subtitle</a:t>
            </a:r>
          </a:p>
        </p:txBody>
      </p:sp>
      <p:sp>
        <p:nvSpPr>
          <p:cNvPr id="8" name="Rectangle 7"/>
          <p:cNvSpPr/>
          <p:nvPr userDrawn="1">
            <p:custDataLst>
              <p:tags r:id="rId5"/>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9" name="Rectangle 7"/>
          <p:cNvSpPr/>
          <p:nvPr userDrawn="1">
            <p:custDataLst>
              <p:tags r:id="rId6"/>
            </p:custDataLst>
          </p:nvPr>
        </p:nvSpPr>
        <p:spPr bwMode="auto">
          <a:xfrm>
            <a:off x="1" y="1"/>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Image 10" descr="Capgemini_logo.jpg"/>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679098" y="658705"/>
            <a:ext cx="2658462" cy="686046"/>
          </a:xfrm>
          <a:prstGeom prst="rect">
            <a:avLst/>
          </a:prstGeom>
        </p:spPr>
      </p:pic>
      <p:pic>
        <p:nvPicPr>
          <p:cNvPr id="11" name="Picture 104" descr="C:\Users\UserSim\Desktop\Capgemini\moto.emf"/>
          <p:cNvPicPr>
            <a:picLocks noChangeAspect="1" noChangeArrowheads="1"/>
          </p:cNvPicPr>
          <p:nvPr userDrawn="1">
            <p:custDataLst>
              <p:tags r:id="rId7"/>
            </p:custDataLst>
          </p:nvPr>
        </p:nvPicPr>
        <p:blipFill>
          <a:blip r:embed="rId13" cstate="email"/>
          <a:srcRect/>
          <a:stretch>
            <a:fillRect/>
          </a:stretch>
        </p:blipFill>
        <p:spPr bwMode="auto">
          <a:xfrm>
            <a:off x="6064418" y="6520697"/>
            <a:ext cx="2658462" cy="229351"/>
          </a:xfrm>
          <a:prstGeom prst="rect">
            <a:avLst/>
          </a:prstGeom>
          <a:noFill/>
        </p:spPr>
      </p:pic>
    </p:spTree>
    <p:extLst>
      <p:ext uri="{BB962C8B-B14F-4D97-AF65-F5344CB8AC3E}">
        <p14:creationId xmlns:p14="http://schemas.microsoft.com/office/powerpoint/2010/main" val="4073433952"/>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970337092"/>
      </p:ext>
    </p:extLst>
  </p:cSld>
  <p:clrMapOvr>
    <a:masterClrMapping/>
  </p:clrMapOvr>
  <p:extLst mod="1">
    <p:ext uri="{DCECCB84-F9BA-43D5-87BE-67443E8EF086}">
      <p15:sldGuideLst xmlns:p15="http://schemas.microsoft.com/office/powerpoint/2012/main" xmlns="">
        <p15:guide id="4294967295" pos="7219">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4"/>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5" cstate="print">
            <a:extLst>
              <a:ext uri="{96DAC541-7B7A-43D3-8B79-37D633B846F1}">
                <asvg:svgBlip xmlns="" xmlns:asvg="http://schemas.microsoft.com/office/drawing/2016/SVG/main" r:embed="rId6"/>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426226990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cstate="print">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solidFill>
                <a:srgbClr val="000000"/>
              </a:solidFill>
            </a:endParaRPr>
          </a:p>
        </p:txBody>
      </p:sp>
    </p:spTree>
    <p:extLst>
      <p:ext uri="{BB962C8B-B14F-4D97-AF65-F5344CB8AC3E}">
        <p14:creationId xmlns:p14="http://schemas.microsoft.com/office/powerpoint/2010/main" val="64698390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cstate="print">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solidFill>
                <a:srgbClr val="000000"/>
              </a:solidFill>
            </a:endParaRPr>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6">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350744706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74540521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cstate="print">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1842972233"/>
      </p:ext>
    </p:extLst>
  </p:cSld>
  <p:clrMapOvr>
    <a:masterClrMapping/>
  </p:clrMapOvr>
  <p:extLst mod="1">
    <p:ext uri="{DCECCB84-F9BA-43D5-87BE-67443E8EF086}">
      <p15:sldGuideLst xmlns:p15="http://schemas.microsoft.com/office/powerpoint/2012/main" xmlns="">
        <p15:guide id="4294967295" orient="horz" pos="2160">
          <p15:clr>
            <a:srgbClr val="FBAE40"/>
          </p15:clr>
        </p15:guide>
        <p15:guide id="4294967295" pos="4634">
          <p15:clr>
            <a:srgbClr val="FBAE40"/>
          </p15:clr>
        </p15:guide>
        <p15:guide id="4294967295" pos="7219">
          <p15:clr>
            <a:srgbClr val="FBAE40"/>
          </p15:clr>
        </p15:guide>
        <p15:guide id="4294967295" orient="horz" pos="2614">
          <p15:clr>
            <a:srgbClr val="FBAE40"/>
          </p15:clr>
        </p15:guide>
        <p15:guide id="4294967295" orient="horz" pos="3203">
          <p15:clr>
            <a:srgbClr val="FBAE40"/>
          </p15:clr>
        </p15:guide>
        <p15:guide id="4294967295" orient="horz" pos="3952">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8" cstate="print"/>
          <a:srcRect l="240" t="25" r="260" b="533"/>
          <a:stretch>
            <a:fillRect/>
          </a:stretch>
        </p:blipFill>
        <p:spPr>
          <a:xfrm>
            <a:off x="0" y="1324099"/>
            <a:ext cx="9144000" cy="5533901"/>
          </a:xfrm>
          <a:prstGeom prst="rect">
            <a:avLst/>
          </a:prstGeom>
        </p:spPr>
      </p:pic>
      <p:sp>
        <p:nvSpPr>
          <p:cNvPr id="18" name="Rectangle 17"/>
          <p:cNvSpPr/>
          <p:nvPr userDrawn="1">
            <p:custDataLst>
              <p:tags r:id="rId1"/>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17" name="Rectangle 7"/>
          <p:cNvSpPr/>
          <p:nvPr userDrawn="1">
            <p:custDataLst>
              <p:tags r:id="rId2"/>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Picture 104" descr="C:\Users\UserSim\Desktop\Capgemini\moto.emf"/>
          <p:cNvPicPr>
            <a:picLocks noChangeAspect="1" noChangeArrowheads="1"/>
          </p:cNvPicPr>
          <p:nvPr userDrawn="1">
            <p:custDataLst>
              <p:tags r:id="rId3"/>
            </p:custDataLst>
          </p:nvPr>
        </p:nvPicPr>
        <p:blipFill>
          <a:blip r:embed="rId9" cstate="email"/>
          <a:srcRect/>
          <a:stretch>
            <a:fillRect/>
          </a:stretch>
        </p:blipFill>
        <p:spPr bwMode="auto">
          <a:xfrm>
            <a:off x="6064418" y="6520717"/>
            <a:ext cx="2770546" cy="239021"/>
          </a:xfrm>
          <a:prstGeom prst="rect">
            <a:avLst/>
          </a:prstGeom>
          <a:noFill/>
        </p:spPr>
      </p:pic>
      <p:sp>
        <p:nvSpPr>
          <p:cNvPr id="2" name="Title 1"/>
          <p:cNvSpPr>
            <a:spLocks noGrp="1"/>
          </p:cNvSpPr>
          <p:nvPr>
            <p:ph type="ctrTitle" hasCustomPrompt="1"/>
            <p:custDataLst>
              <p:tags r:id="rId4"/>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5"/>
            </p:custDataLst>
          </p:nvPr>
        </p:nvSpPr>
        <p:spPr>
          <a:xfrm>
            <a:off x="4"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6"/>
            </p:custDataLst>
          </p:nvPr>
        </p:nvPicPr>
        <p:blipFill>
          <a:blip r:embed="rId10" cstate="email"/>
          <a:srcRect/>
          <a:stretch>
            <a:fillRect/>
          </a:stretch>
        </p:blipFill>
        <p:spPr bwMode="auto">
          <a:xfrm>
            <a:off x="661139" y="653034"/>
            <a:ext cx="2770161" cy="694690"/>
          </a:xfrm>
          <a:prstGeom prst="rect">
            <a:avLst/>
          </a:prstGeom>
          <a:noFill/>
        </p:spPr>
      </p:pic>
    </p:spTree>
    <p:extLst>
      <p:ext uri="{BB962C8B-B14F-4D97-AF65-F5344CB8AC3E}">
        <p14:creationId xmlns:p14="http://schemas.microsoft.com/office/powerpoint/2010/main" val="232664687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376830597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36881"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4145310" y="1968839"/>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4"/>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5"/>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3"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7"/>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pic>
        <p:nvPicPr>
          <p:cNvPr id="24" name="Picture 104" descr="C:\Users\UserSim\Desktop\Capgemini\moto.emf"/>
          <p:cNvPicPr>
            <a:picLocks noChangeAspect="1" noChangeArrowheads="1"/>
          </p:cNvPicPr>
          <p:nvPr userDrawn="1">
            <p:custDataLst>
              <p:tags r:id="rId8"/>
            </p:custDataLst>
          </p:nvPr>
        </p:nvPicPr>
        <p:blipFill>
          <a:blip r:embed="rId14" cstate="email"/>
          <a:srcRect/>
          <a:stretch>
            <a:fillRect/>
          </a:stretch>
        </p:blipFill>
        <p:spPr bwMode="auto">
          <a:xfrm>
            <a:off x="6064418" y="6520717"/>
            <a:ext cx="2770546" cy="239021"/>
          </a:xfrm>
          <a:prstGeom prst="rect">
            <a:avLst/>
          </a:prstGeom>
          <a:noFill/>
        </p:spPr>
      </p:pic>
    </p:spTree>
    <p:extLst>
      <p:ext uri="{BB962C8B-B14F-4D97-AF65-F5344CB8AC3E}">
        <p14:creationId xmlns:p14="http://schemas.microsoft.com/office/powerpoint/2010/main" val="341227777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302931" y="1465507"/>
            <a:ext cx="8544207" cy="197359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 </a:t>
            </a:r>
          </a:p>
        </p:txBody>
      </p:sp>
    </p:spTree>
    <p:extLst>
      <p:ext uri="{BB962C8B-B14F-4D97-AF65-F5344CB8AC3E}">
        <p14:creationId xmlns:p14="http://schemas.microsoft.com/office/powerpoint/2010/main" val="348880507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userDrawn="1">
  <p:cSld name="Cover 2">
    <p:spTree>
      <p:nvGrpSpPr>
        <p:cNvPr id="1" name=""/>
        <p:cNvGrpSpPr/>
        <p:nvPr/>
      </p:nvGrpSpPr>
      <p:grpSpPr>
        <a:xfrm>
          <a:off x="0" y="0"/>
          <a:ext cx="0" cy="0"/>
          <a:chOff x="0" y="0"/>
          <a:chExt cx="0" cy="0"/>
        </a:xfrm>
      </p:grpSpPr>
      <p:pic>
        <p:nvPicPr>
          <p:cNvPr id="3" name="Picture 2" descr="2014-08-27_Infra_KV_Final.jpg"/>
          <p:cNvPicPr>
            <a:picLocks/>
          </p:cNvPicPr>
          <p:nvPr userDrawn="1"/>
        </p:nvPicPr>
        <p:blipFill rotWithShape="1">
          <a:blip r:embed="rId9" cstate="screen">
            <a:extLst>
              <a:ext uri="{28A0092B-C50C-407E-A947-70E740481C1C}">
                <a14:useLocalDpi xmlns:a14="http://schemas.microsoft.com/office/drawing/2010/main"/>
              </a:ext>
            </a:extLst>
          </a:blip>
          <a:srcRect/>
          <a:stretch/>
        </p:blipFill>
        <p:spPr>
          <a:xfrm>
            <a:off x="0" y="682364"/>
            <a:ext cx="9144000" cy="6194590"/>
          </a:xfrm>
          <a:prstGeom prst="rect">
            <a:avLst/>
          </a:prstGeom>
        </p:spPr>
      </p:pic>
      <p:graphicFrame>
        <p:nvGraphicFramePr>
          <p:cNvPr id="5" name="Object 4" hidden="1"/>
          <p:cNvGraphicFramePr>
            <a:graphicFrameLocks noChangeAspect="1"/>
          </p:cNvGraphicFramePr>
          <p:nvPr>
            <p:custDataLst>
              <p:tags r:id="rId2"/>
            </p:custDataLst>
          </p:nvPr>
        </p:nvGraphicFramePr>
        <p:xfrm>
          <a:off x="2" y="0"/>
          <a:ext cx="146538" cy="158750"/>
        </p:xfrm>
        <a:graphic>
          <a:graphicData uri="http://schemas.openxmlformats.org/presentationml/2006/ole">
            <mc:AlternateContent xmlns:mc="http://schemas.openxmlformats.org/markup-compatibility/2006">
              <mc:Choice xmlns:v="urn:schemas-microsoft-com:vml" Requires="v">
                <p:oleObj spid="_x0000_s37905" name="think-cell Slide" r:id="rId10" imgW="360" imgH="360" progId="">
                  <p:embed/>
                </p:oleObj>
              </mc:Choice>
              <mc:Fallback>
                <p:oleObj name="think-cell Slide" r:id="rId10" imgW="360" imgH="36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itle 1"/>
          <p:cNvSpPr>
            <a:spLocks noGrp="1"/>
          </p:cNvSpPr>
          <p:nvPr>
            <p:ph type="ctrTitle" hasCustomPrompt="1"/>
            <p:custDataLst>
              <p:tags r:id="rId3"/>
            </p:custDataLst>
          </p:nvPr>
        </p:nvSpPr>
        <p:spPr>
          <a:xfrm>
            <a:off x="2635790" y="4900092"/>
            <a:ext cx="6264812" cy="436092"/>
          </a:xfrm>
        </p:spPr>
        <p:txBody>
          <a:bodyPr wrap="square" lIns="216000" tIns="33057" rIns="216000" bIns="33057">
            <a:spAutoFit/>
          </a:bodyPr>
          <a:lstStyle>
            <a:lvl1pPr marL="90482" indent="0" algn="r">
              <a:lnSpc>
                <a:spcPct val="100000"/>
              </a:lnSpc>
              <a:defRPr sz="2400" b="1">
                <a:solidFill>
                  <a:schemeClr val="bg1"/>
                </a:solidFill>
              </a:defRPr>
            </a:lvl1pPr>
          </a:lstStyle>
          <a:p>
            <a:r>
              <a:rPr lang="fr-FR" dirty="0" smtClean="0"/>
              <a:t>Click to edit title</a:t>
            </a:r>
            <a:endParaRPr lang="en-US" dirty="0"/>
          </a:p>
        </p:txBody>
      </p:sp>
      <p:sp>
        <p:nvSpPr>
          <p:cNvPr id="21" name="Subtitle 2"/>
          <p:cNvSpPr>
            <a:spLocks noGrp="1"/>
          </p:cNvSpPr>
          <p:nvPr>
            <p:ph type="subTitle" idx="1" hasCustomPrompt="1"/>
            <p:custDataLst>
              <p:tags r:id="rId4"/>
            </p:custDataLst>
          </p:nvPr>
        </p:nvSpPr>
        <p:spPr>
          <a:xfrm>
            <a:off x="2643390" y="5405372"/>
            <a:ext cx="6257340" cy="374536"/>
          </a:xfrm>
        </p:spPr>
        <p:txBody>
          <a:bodyPr wrap="square" lIns="231398" tIns="33057" rIns="216000" bIns="33057">
            <a:spAutoFit/>
          </a:bodyPr>
          <a:lstStyle>
            <a:lvl1pPr marL="90482" indent="0" algn="r">
              <a:lnSpc>
                <a:spcPct val="100000"/>
              </a:lnSpc>
              <a:buNone/>
              <a:defRPr sz="2000" b="0" baseline="0">
                <a:solidFill>
                  <a:schemeClr val="bg1"/>
                </a:solidFill>
              </a:defRPr>
            </a:lvl1pPr>
            <a:lvl2pPr marL="457143" indent="0" algn="ctr">
              <a:buNone/>
              <a:defRPr>
                <a:solidFill>
                  <a:schemeClr val="tx1">
                    <a:tint val="75000"/>
                  </a:schemeClr>
                </a:solidFill>
              </a:defRPr>
            </a:lvl2pPr>
            <a:lvl3pPr marL="914284" indent="0" algn="ctr">
              <a:buNone/>
              <a:defRPr>
                <a:solidFill>
                  <a:schemeClr val="tx1">
                    <a:tint val="75000"/>
                  </a:schemeClr>
                </a:solidFill>
              </a:defRPr>
            </a:lvl3pPr>
            <a:lvl4pPr marL="1371427" indent="0" algn="ctr">
              <a:buNone/>
              <a:defRPr>
                <a:solidFill>
                  <a:schemeClr val="tx1">
                    <a:tint val="75000"/>
                  </a:schemeClr>
                </a:solidFill>
              </a:defRPr>
            </a:lvl4pPr>
            <a:lvl5pPr marL="1828569" indent="0" algn="ctr">
              <a:buNone/>
              <a:defRPr>
                <a:solidFill>
                  <a:schemeClr val="tx1">
                    <a:tint val="75000"/>
                  </a:schemeClr>
                </a:solidFill>
              </a:defRPr>
            </a:lvl5pPr>
            <a:lvl6pPr marL="2285711" indent="0" algn="ctr">
              <a:buNone/>
              <a:defRPr>
                <a:solidFill>
                  <a:schemeClr val="tx1">
                    <a:tint val="75000"/>
                  </a:schemeClr>
                </a:solidFill>
              </a:defRPr>
            </a:lvl6pPr>
            <a:lvl7pPr marL="2742853" indent="0" algn="ctr">
              <a:buNone/>
              <a:defRPr>
                <a:solidFill>
                  <a:schemeClr val="tx1">
                    <a:tint val="75000"/>
                  </a:schemeClr>
                </a:solidFill>
              </a:defRPr>
            </a:lvl7pPr>
            <a:lvl8pPr marL="3199996" indent="0" algn="ctr">
              <a:buNone/>
              <a:defRPr>
                <a:solidFill>
                  <a:schemeClr val="tx1">
                    <a:tint val="75000"/>
                  </a:schemeClr>
                </a:solidFill>
              </a:defRPr>
            </a:lvl8pPr>
            <a:lvl9pPr marL="3657138" indent="0" algn="ctr">
              <a:buNone/>
              <a:defRPr>
                <a:solidFill>
                  <a:schemeClr val="tx1">
                    <a:tint val="75000"/>
                  </a:schemeClr>
                </a:solidFill>
              </a:defRPr>
            </a:lvl9pPr>
          </a:lstStyle>
          <a:p>
            <a:r>
              <a:rPr lang="fr-FR" dirty="0" smtClean="0"/>
              <a:t>Click to edit subtitle</a:t>
            </a:r>
          </a:p>
        </p:txBody>
      </p:sp>
      <p:sp>
        <p:nvSpPr>
          <p:cNvPr id="8" name="Rectangle 7"/>
          <p:cNvSpPr/>
          <p:nvPr userDrawn="1">
            <p:custDataLst>
              <p:tags r:id="rId5"/>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9" name="Rectangle 7"/>
          <p:cNvSpPr/>
          <p:nvPr userDrawn="1">
            <p:custDataLst>
              <p:tags r:id="rId6"/>
            </p:custDataLst>
          </p:nvPr>
        </p:nvSpPr>
        <p:spPr bwMode="auto">
          <a:xfrm>
            <a:off x="1" y="1"/>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Image 10" descr="Capgemini_logo.jpg"/>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679098" y="658705"/>
            <a:ext cx="2658462" cy="686046"/>
          </a:xfrm>
          <a:prstGeom prst="rect">
            <a:avLst/>
          </a:prstGeom>
        </p:spPr>
      </p:pic>
      <p:pic>
        <p:nvPicPr>
          <p:cNvPr id="11" name="Picture 104" descr="C:\Users\UserSim\Desktop\Capgemini\moto.emf"/>
          <p:cNvPicPr>
            <a:picLocks noChangeAspect="1" noChangeArrowheads="1"/>
          </p:cNvPicPr>
          <p:nvPr userDrawn="1">
            <p:custDataLst>
              <p:tags r:id="rId7"/>
            </p:custDataLst>
          </p:nvPr>
        </p:nvPicPr>
        <p:blipFill>
          <a:blip r:embed="rId13" cstate="email"/>
          <a:srcRect/>
          <a:stretch>
            <a:fillRect/>
          </a:stretch>
        </p:blipFill>
        <p:spPr bwMode="auto">
          <a:xfrm>
            <a:off x="6064418" y="6520697"/>
            <a:ext cx="2658462" cy="229351"/>
          </a:xfrm>
          <a:prstGeom prst="rect">
            <a:avLst/>
          </a:prstGeom>
          <a:noFill/>
        </p:spPr>
      </p:pic>
    </p:spTree>
    <p:extLst>
      <p:ext uri="{BB962C8B-B14F-4D97-AF65-F5344CB8AC3E}">
        <p14:creationId xmlns:p14="http://schemas.microsoft.com/office/powerpoint/2010/main" val="200461399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1770149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3210" name="think-cell Slide" r:id="rId11" imgW="360" imgH="360" progId="">
                  <p:embed/>
                </p:oleObj>
              </mc:Choice>
              <mc:Fallback>
                <p:oleObj name="think-cell Slide" r:id="rId11" imgW="360" imgH="360" progId="">
                  <p:embed/>
                  <p:pic>
                    <p:nvPicPr>
                      <p:cNvPr id="0" name="Picture 6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4145310" y="1968839"/>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17" name="Text Placeholder 8"/>
          <p:cNvSpPr>
            <a:spLocks noGrp="1"/>
          </p:cNvSpPr>
          <p:nvPr>
            <p:ph type="body" sz="quarter" idx="10" hasCustomPrompt="1"/>
            <p:custDataLst>
              <p:tags r:id="rId4"/>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a:t>Click to </a:t>
            </a:r>
            <a:r>
              <a:rPr lang="fr-FR" dirty="0" err="1"/>
              <a:t>edit</a:t>
            </a:r>
            <a:r>
              <a:rPr lang="fr-FR" dirty="0"/>
              <a:t> Master </a:t>
            </a:r>
            <a:r>
              <a:rPr lang="fr-FR" dirty="0" err="1"/>
              <a:t>text</a:t>
            </a:r>
            <a:r>
              <a:rPr lang="fr-FR" dirty="0"/>
              <a:t> style</a:t>
            </a:r>
          </a:p>
        </p:txBody>
      </p:sp>
      <p:sp>
        <p:nvSpPr>
          <p:cNvPr id="21" name="Rectangle 7"/>
          <p:cNvSpPr/>
          <p:nvPr userDrawn="1">
            <p:custDataLst>
              <p:tags r:id="rId5"/>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3"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7"/>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pic>
        <p:nvPicPr>
          <p:cNvPr id="24" name="Picture 104" descr="C:\Users\UserSim\Desktop\Capgemini\moto.emf"/>
          <p:cNvPicPr>
            <a:picLocks noChangeAspect="1" noChangeArrowheads="1"/>
          </p:cNvPicPr>
          <p:nvPr userDrawn="1">
            <p:custDataLst>
              <p:tags r:id="rId8"/>
            </p:custDataLst>
          </p:nvPr>
        </p:nvPicPr>
        <p:blipFill>
          <a:blip r:embed="rId14" cstate="email"/>
          <a:srcRect/>
          <a:stretch>
            <a:fillRect/>
          </a:stretch>
        </p:blipFill>
        <p:spPr bwMode="auto">
          <a:xfrm>
            <a:off x="6064418" y="6520717"/>
            <a:ext cx="2770546" cy="239021"/>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1477590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17809068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923562355"/>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8" cstate="print"/>
          <a:srcRect l="240" t="25" r="260" b="533"/>
          <a:stretch>
            <a:fillRect/>
          </a:stretch>
        </p:blipFill>
        <p:spPr>
          <a:xfrm>
            <a:off x="0" y="1324099"/>
            <a:ext cx="9144000" cy="5533901"/>
          </a:xfrm>
          <a:prstGeom prst="rect">
            <a:avLst/>
          </a:prstGeom>
        </p:spPr>
      </p:pic>
      <p:sp>
        <p:nvSpPr>
          <p:cNvPr id="18" name="Rectangle 17"/>
          <p:cNvSpPr/>
          <p:nvPr userDrawn="1">
            <p:custDataLst>
              <p:tags r:id="rId1"/>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17" name="Rectangle 7"/>
          <p:cNvSpPr/>
          <p:nvPr userDrawn="1">
            <p:custDataLst>
              <p:tags r:id="rId2"/>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Picture 104" descr="C:\Users\UserSim\Desktop\Capgemini\moto.emf"/>
          <p:cNvPicPr>
            <a:picLocks noChangeAspect="1" noChangeArrowheads="1"/>
          </p:cNvPicPr>
          <p:nvPr userDrawn="1">
            <p:custDataLst>
              <p:tags r:id="rId3"/>
            </p:custDataLst>
          </p:nvPr>
        </p:nvPicPr>
        <p:blipFill>
          <a:blip r:embed="rId9" cstate="email"/>
          <a:srcRect/>
          <a:stretch>
            <a:fillRect/>
          </a:stretch>
        </p:blipFill>
        <p:spPr bwMode="auto">
          <a:xfrm>
            <a:off x="6064418" y="6520717"/>
            <a:ext cx="2770546" cy="239021"/>
          </a:xfrm>
          <a:prstGeom prst="rect">
            <a:avLst/>
          </a:prstGeom>
          <a:noFill/>
        </p:spPr>
      </p:pic>
      <p:sp>
        <p:nvSpPr>
          <p:cNvPr id="2" name="Title 1"/>
          <p:cNvSpPr>
            <a:spLocks noGrp="1"/>
          </p:cNvSpPr>
          <p:nvPr>
            <p:ph type="ctrTitle" hasCustomPrompt="1"/>
            <p:custDataLst>
              <p:tags r:id="rId4"/>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5"/>
            </p:custDataLst>
          </p:nvPr>
        </p:nvSpPr>
        <p:spPr>
          <a:xfrm>
            <a:off x="4"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pic>
        <p:nvPicPr>
          <p:cNvPr id="13" name="Picture 103" descr="C:\Users\UserSim\Desktop\Capgemini\Capgemini_logo_cmyk.png"/>
          <p:cNvPicPr>
            <a:picLocks noChangeAspect="1" noChangeArrowheads="1"/>
          </p:cNvPicPr>
          <p:nvPr userDrawn="1">
            <p:custDataLst>
              <p:tags r:id="rId6"/>
            </p:custDataLst>
          </p:nvPr>
        </p:nvPicPr>
        <p:blipFill>
          <a:blip r:embed="rId10" cstate="email"/>
          <a:srcRect/>
          <a:stretch>
            <a:fillRect/>
          </a:stretch>
        </p:blipFill>
        <p:spPr bwMode="auto">
          <a:xfrm>
            <a:off x="661139" y="653034"/>
            <a:ext cx="2770161" cy="694690"/>
          </a:xfrm>
          <a:prstGeom prst="rect">
            <a:avLst/>
          </a:prstGeom>
          <a:noFill/>
        </p:spPr>
      </p:pic>
    </p:spTree>
    <p:extLst>
      <p:ext uri="{BB962C8B-B14F-4D97-AF65-F5344CB8AC3E}">
        <p14:creationId xmlns:p14="http://schemas.microsoft.com/office/powerpoint/2010/main" val="1866512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3385"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4145310" y="1968839"/>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17" name="Text Placeholder 8"/>
          <p:cNvSpPr>
            <a:spLocks noGrp="1"/>
          </p:cNvSpPr>
          <p:nvPr>
            <p:ph type="body" sz="quarter" idx="10" hasCustomPrompt="1"/>
            <p:custDataLst>
              <p:tags r:id="rId4"/>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a:t>Click to </a:t>
            </a:r>
            <a:r>
              <a:rPr lang="fr-FR" dirty="0" err="1"/>
              <a:t>edit</a:t>
            </a:r>
            <a:r>
              <a:rPr lang="fr-FR" dirty="0"/>
              <a:t> Master </a:t>
            </a:r>
            <a:r>
              <a:rPr lang="fr-FR" dirty="0" err="1"/>
              <a:t>text</a:t>
            </a:r>
            <a:r>
              <a:rPr lang="fr-FR" dirty="0"/>
              <a:t> style</a:t>
            </a:r>
          </a:p>
        </p:txBody>
      </p:sp>
      <p:sp>
        <p:nvSpPr>
          <p:cNvPr id="21" name="Rectangle 7"/>
          <p:cNvSpPr/>
          <p:nvPr userDrawn="1">
            <p:custDataLst>
              <p:tags r:id="rId5"/>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3"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7"/>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pic>
        <p:nvPicPr>
          <p:cNvPr id="24" name="Picture 104" descr="C:\Users\UserSim\Desktop\Capgemini\moto.emf"/>
          <p:cNvPicPr>
            <a:picLocks noChangeAspect="1" noChangeArrowheads="1"/>
          </p:cNvPicPr>
          <p:nvPr userDrawn="1">
            <p:custDataLst>
              <p:tags r:id="rId8"/>
            </p:custDataLst>
          </p:nvPr>
        </p:nvPicPr>
        <p:blipFill>
          <a:blip r:embed="rId14" cstate="email"/>
          <a:srcRect/>
          <a:stretch>
            <a:fillRect/>
          </a:stretch>
        </p:blipFill>
        <p:spPr bwMode="auto">
          <a:xfrm>
            <a:off x="6064418" y="6520717"/>
            <a:ext cx="2770546" cy="239021"/>
          </a:xfrm>
          <a:prstGeom prst="rect">
            <a:avLst/>
          </a:prstGeom>
          <a:noFill/>
        </p:spPr>
      </p:pic>
    </p:spTree>
    <p:extLst>
      <p:ext uri="{BB962C8B-B14F-4D97-AF65-F5344CB8AC3E}">
        <p14:creationId xmlns:p14="http://schemas.microsoft.com/office/powerpoint/2010/main" val="36790728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dirty="0"/>
              <a:t>Click to edit Master title style</a:t>
            </a:r>
          </a:p>
        </p:txBody>
      </p:sp>
      <p:sp>
        <p:nvSpPr>
          <p:cNvPr id="3" name="Text Placeholder 4"/>
          <p:cNvSpPr>
            <a:spLocks noGrp="1"/>
          </p:cNvSpPr>
          <p:nvPr>
            <p:ph type="body" sz="quarter" idx="10" hasCustomPrompt="1"/>
          </p:nvPr>
        </p:nvSpPr>
        <p:spPr>
          <a:xfrm>
            <a:off x="302931" y="1465507"/>
            <a:ext cx="8544207" cy="197359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 </a:t>
            </a:r>
          </a:p>
        </p:txBody>
      </p:sp>
    </p:spTree>
    <p:extLst>
      <p:ext uri="{BB962C8B-B14F-4D97-AF65-F5344CB8AC3E}">
        <p14:creationId xmlns:p14="http://schemas.microsoft.com/office/powerpoint/2010/main" val="33830995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Cover 2">
    <p:spTree>
      <p:nvGrpSpPr>
        <p:cNvPr id="1" name=""/>
        <p:cNvGrpSpPr/>
        <p:nvPr/>
      </p:nvGrpSpPr>
      <p:grpSpPr>
        <a:xfrm>
          <a:off x="0" y="0"/>
          <a:ext cx="0" cy="0"/>
          <a:chOff x="0" y="0"/>
          <a:chExt cx="0" cy="0"/>
        </a:xfrm>
      </p:grpSpPr>
      <p:pic>
        <p:nvPicPr>
          <p:cNvPr id="3" name="Picture 2" descr="2014-08-27_Infra_KV_Final.jpg"/>
          <p:cNvPicPr>
            <a:picLocks/>
          </p:cNvPicPr>
          <p:nvPr userDrawn="1"/>
        </p:nvPicPr>
        <p:blipFill rotWithShape="1">
          <a:blip r:embed="rId9" cstate="screen">
            <a:extLst>
              <a:ext uri="{28A0092B-C50C-407E-A947-70E740481C1C}">
                <a14:useLocalDpi xmlns:a14="http://schemas.microsoft.com/office/drawing/2010/main"/>
              </a:ext>
            </a:extLst>
          </a:blip>
          <a:srcRect/>
          <a:stretch/>
        </p:blipFill>
        <p:spPr>
          <a:xfrm>
            <a:off x="0" y="682364"/>
            <a:ext cx="9144000" cy="6194590"/>
          </a:xfrm>
          <a:prstGeom prst="rect">
            <a:avLst/>
          </a:prstGeom>
        </p:spPr>
      </p:pic>
      <p:graphicFrame>
        <p:nvGraphicFramePr>
          <p:cNvPr id="5" name="Object 4" hidden="1"/>
          <p:cNvGraphicFramePr>
            <a:graphicFrameLocks noChangeAspect="1"/>
          </p:cNvGraphicFramePr>
          <p:nvPr>
            <p:custDataLst>
              <p:tags r:id="rId2"/>
            </p:custDataLst>
          </p:nvPr>
        </p:nvGraphicFramePr>
        <p:xfrm>
          <a:off x="2" y="0"/>
          <a:ext cx="146538" cy="158750"/>
        </p:xfrm>
        <a:graphic>
          <a:graphicData uri="http://schemas.openxmlformats.org/presentationml/2006/ole">
            <mc:AlternateContent xmlns:mc="http://schemas.openxmlformats.org/markup-compatibility/2006">
              <mc:Choice xmlns:v="urn:schemas-microsoft-com:vml" Requires="v">
                <p:oleObj spid="_x0000_s14409" name="think-cell Slide" r:id="rId10" imgW="360" imgH="360" progId="">
                  <p:embed/>
                </p:oleObj>
              </mc:Choice>
              <mc:Fallback>
                <p:oleObj name="think-cell Slide" r:id="rId10" imgW="360" imgH="36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itle 1"/>
          <p:cNvSpPr>
            <a:spLocks noGrp="1"/>
          </p:cNvSpPr>
          <p:nvPr>
            <p:ph type="ctrTitle" hasCustomPrompt="1"/>
            <p:custDataLst>
              <p:tags r:id="rId3"/>
            </p:custDataLst>
          </p:nvPr>
        </p:nvSpPr>
        <p:spPr>
          <a:xfrm>
            <a:off x="2635790" y="4900092"/>
            <a:ext cx="6264812" cy="436092"/>
          </a:xfrm>
        </p:spPr>
        <p:txBody>
          <a:bodyPr wrap="square" lIns="216000" tIns="33057" rIns="216000" bIns="33057">
            <a:spAutoFit/>
          </a:bodyPr>
          <a:lstStyle>
            <a:lvl1pPr marL="90482" indent="0" algn="r">
              <a:lnSpc>
                <a:spcPct val="100000"/>
              </a:lnSpc>
              <a:defRPr sz="2400" b="1">
                <a:solidFill>
                  <a:schemeClr val="bg1"/>
                </a:solidFill>
              </a:defRPr>
            </a:lvl1pPr>
          </a:lstStyle>
          <a:p>
            <a:r>
              <a:rPr lang="fr-FR" dirty="0"/>
              <a:t>Click to edit title</a:t>
            </a:r>
            <a:endParaRPr lang="en-US" dirty="0"/>
          </a:p>
        </p:txBody>
      </p:sp>
      <p:sp>
        <p:nvSpPr>
          <p:cNvPr id="21" name="Subtitle 2"/>
          <p:cNvSpPr>
            <a:spLocks noGrp="1"/>
          </p:cNvSpPr>
          <p:nvPr>
            <p:ph type="subTitle" idx="1" hasCustomPrompt="1"/>
            <p:custDataLst>
              <p:tags r:id="rId4"/>
            </p:custDataLst>
          </p:nvPr>
        </p:nvSpPr>
        <p:spPr>
          <a:xfrm>
            <a:off x="2643390" y="5405372"/>
            <a:ext cx="6257340" cy="374536"/>
          </a:xfrm>
        </p:spPr>
        <p:txBody>
          <a:bodyPr wrap="square" lIns="231398" tIns="33057" rIns="216000" bIns="33057">
            <a:spAutoFit/>
          </a:bodyPr>
          <a:lstStyle>
            <a:lvl1pPr marL="90482" indent="0" algn="r">
              <a:lnSpc>
                <a:spcPct val="100000"/>
              </a:lnSpc>
              <a:buNone/>
              <a:defRPr sz="2000" b="0" baseline="0">
                <a:solidFill>
                  <a:schemeClr val="bg1"/>
                </a:solidFill>
              </a:defRPr>
            </a:lvl1pPr>
            <a:lvl2pPr marL="457143" indent="0" algn="ctr">
              <a:buNone/>
              <a:defRPr>
                <a:solidFill>
                  <a:schemeClr val="tx1">
                    <a:tint val="75000"/>
                  </a:schemeClr>
                </a:solidFill>
              </a:defRPr>
            </a:lvl2pPr>
            <a:lvl3pPr marL="914284" indent="0" algn="ctr">
              <a:buNone/>
              <a:defRPr>
                <a:solidFill>
                  <a:schemeClr val="tx1">
                    <a:tint val="75000"/>
                  </a:schemeClr>
                </a:solidFill>
              </a:defRPr>
            </a:lvl3pPr>
            <a:lvl4pPr marL="1371427" indent="0" algn="ctr">
              <a:buNone/>
              <a:defRPr>
                <a:solidFill>
                  <a:schemeClr val="tx1">
                    <a:tint val="75000"/>
                  </a:schemeClr>
                </a:solidFill>
              </a:defRPr>
            </a:lvl4pPr>
            <a:lvl5pPr marL="1828569" indent="0" algn="ctr">
              <a:buNone/>
              <a:defRPr>
                <a:solidFill>
                  <a:schemeClr val="tx1">
                    <a:tint val="75000"/>
                  </a:schemeClr>
                </a:solidFill>
              </a:defRPr>
            </a:lvl5pPr>
            <a:lvl6pPr marL="2285711" indent="0" algn="ctr">
              <a:buNone/>
              <a:defRPr>
                <a:solidFill>
                  <a:schemeClr val="tx1">
                    <a:tint val="75000"/>
                  </a:schemeClr>
                </a:solidFill>
              </a:defRPr>
            </a:lvl6pPr>
            <a:lvl7pPr marL="2742853" indent="0" algn="ctr">
              <a:buNone/>
              <a:defRPr>
                <a:solidFill>
                  <a:schemeClr val="tx1">
                    <a:tint val="75000"/>
                  </a:schemeClr>
                </a:solidFill>
              </a:defRPr>
            </a:lvl7pPr>
            <a:lvl8pPr marL="3199996" indent="0" algn="ctr">
              <a:buNone/>
              <a:defRPr>
                <a:solidFill>
                  <a:schemeClr val="tx1">
                    <a:tint val="75000"/>
                  </a:schemeClr>
                </a:solidFill>
              </a:defRPr>
            </a:lvl8pPr>
            <a:lvl9pPr marL="3657138" indent="0" algn="ctr">
              <a:buNone/>
              <a:defRPr>
                <a:solidFill>
                  <a:schemeClr val="tx1">
                    <a:tint val="75000"/>
                  </a:schemeClr>
                </a:solidFill>
              </a:defRPr>
            </a:lvl9pPr>
          </a:lstStyle>
          <a:p>
            <a:r>
              <a:rPr lang="fr-FR" dirty="0"/>
              <a:t>Click to edit subtitle</a:t>
            </a:r>
          </a:p>
        </p:txBody>
      </p:sp>
      <p:sp>
        <p:nvSpPr>
          <p:cNvPr id="8" name="Rectangle 7"/>
          <p:cNvSpPr/>
          <p:nvPr userDrawn="1">
            <p:custDataLst>
              <p:tags r:id="rId5"/>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9" name="Rectangle 7"/>
          <p:cNvSpPr/>
          <p:nvPr userDrawn="1">
            <p:custDataLst>
              <p:tags r:id="rId6"/>
            </p:custDataLst>
          </p:nvPr>
        </p:nvSpPr>
        <p:spPr bwMode="auto">
          <a:xfrm>
            <a:off x="1" y="1"/>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Image 10" descr="Capgemini_logo.jpg"/>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679098" y="658705"/>
            <a:ext cx="2658462" cy="686046"/>
          </a:xfrm>
          <a:prstGeom prst="rect">
            <a:avLst/>
          </a:prstGeom>
        </p:spPr>
      </p:pic>
      <p:pic>
        <p:nvPicPr>
          <p:cNvPr id="11" name="Picture 104" descr="C:\Users\UserSim\Desktop\Capgemini\moto.emf"/>
          <p:cNvPicPr>
            <a:picLocks noChangeAspect="1" noChangeArrowheads="1"/>
          </p:cNvPicPr>
          <p:nvPr userDrawn="1">
            <p:custDataLst>
              <p:tags r:id="rId7"/>
            </p:custDataLst>
          </p:nvPr>
        </p:nvPicPr>
        <p:blipFill>
          <a:blip r:embed="rId13" cstate="email"/>
          <a:srcRect/>
          <a:stretch>
            <a:fillRect/>
          </a:stretch>
        </p:blipFill>
        <p:spPr bwMode="auto">
          <a:xfrm>
            <a:off x="6064418" y="6520697"/>
            <a:ext cx="2658462" cy="229351"/>
          </a:xfrm>
          <a:prstGeom prst="rect">
            <a:avLst/>
          </a:prstGeom>
          <a:noFill/>
        </p:spPr>
      </p:pic>
    </p:spTree>
    <p:extLst>
      <p:ext uri="{BB962C8B-B14F-4D97-AF65-F5344CB8AC3E}">
        <p14:creationId xmlns:p14="http://schemas.microsoft.com/office/powerpoint/2010/main" val="18469654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40783362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33537111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314665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7" cstate="print"/>
          <a:srcRect l="120" t="188" r="380" b="564"/>
          <a:stretch>
            <a:fillRect/>
          </a:stretch>
        </p:blipFill>
        <p:spPr>
          <a:xfrm>
            <a:off x="0" y="0"/>
            <a:ext cx="9144000" cy="6353298"/>
          </a:xfrm>
          <a:prstGeom prst="rect">
            <a:avLst/>
          </a:prstGeom>
        </p:spPr>
      </p:pic>
      <p:graphicFrame>
        <p:nvGraphicFramePr>
          <p:cNvPr id="7" name="Object 6"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4234" name="think-cell Slide" r:id="rId8" imgW="360" imgH="360" progId="">
                  <p:embed/>
                </p:oleObj>
              </mc:Choice>
              <mc:Fallback>
                <p:oleObj name="think-cell Slide" r:id="rId8" imgW="360" imgH="360" progId="">
                  <p:embed/>
                  <p:pic>
                    <p:nvPicPr>
                      <p:cNvPr id="0" name="Picture 6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p>
            <a:r>
              <a:rPr lang="en-US" dirty="0"/>
              <a:t>Click to edit Master title style</a:t>
            </a:r>
          </a:p>
        </p:txBody>
      </p:sp>
      <p:sp>
        <p:nvSpPr>
          <p:cNvPr id="4" name="Freeform 4"/>
          <p:cNvSpPr>
            <a:spLocks/>
          </p:cNvSpPr>
          <p:nvPr userDrawn="1">
            <p:custDataLst>
              <p:tags r:id="rId4"/>
            </p:custDataLst>
          </p:nvPr>
        </p:nvSpPr>
        <p:spPr bwMode="auto">
          <a:xfrm>
            <a:off x="13"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pPr defTabSz="957756"/>
            <a:endParaRPr lang="fr-FR" sz="1900" dirty="0">
              <a:solidFill>
                <a:srgbClr val="263147"/>
              </a:solidFill>
            </a:endParaRPr>
          </a:p>
        </p:txBody>
      </p:sp>
      <p:sp>
        <p:nvSpPr>
          <p:cNvPr id="6" name="Espace réservé du contenu 5"/>
          <p:cNvSpPr>
            <a:spLocks noGrp="1"/>
          </p:cNvSpPr>
          <p:nvPr>
            <p:ph sz="quarter" idx="10" hasCustomPrompt="1"/>
            <p:custDataLst>
              <p:tags r:id="rId5"/>
            </p:custDataLst>
          </p:nvPr>
        </p:nvSpPr>
        <p:spPr>
          <a:xfrm>
            <a:off x="298604" y="1502000"/>
            <a:ext cx="6283986" cy="2950251"/>
          </a:xfrm>
        </p:spPr>
        <p:txBody>
          <a:bodyPr/>
          <a:lstStyle/>
          <a:p>
            <a:pPr lvl="0"/>
            <a:r>
              <a:rPr lang="en-US" noProof="0" dirty="0"/>
              <a:t>Click to edit Master text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2682518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dirty="0"/>
              <a:t>Click to edit Master title style</a:t>
            </a:r>
          </a:p>
        </p:txBody>
      </p:sp>
      <p:sp>
        <p:nvSpPr>
          <p:cNvPr id="3" name="Text Placeholder 4"/>
          <p:cNvSpPr>
            <a:spLocks noGrp="1"/>
          </p:cNvSpPr>
          <p:nvPr>
            <p:ph type="body" sz="quarter" idx="10" hasCustomPrompt="1"/>
          </p:nvPr>
        </p:nvSpPr>
        <p:spPr>
          <a:xfrm>
            <a:off x="302931" y="1465507"/>
            <a:ext cx="8544207" cy="197359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 </a:t>
            </a:r>
          </a:p>
        </p:txBody>
      </p:sp>
    </p:spTree>
    <p:extLst>
      <p:ext uri="{BB962C8B-B14F-4D97-AF65-F5344CB8AC3E}">
        <p14:creationId xmlns:p14="http://schemas.microsoft.com/office/powerpoint/2010/main" val="33830995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06821808"/>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9607713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474619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772340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07109632"/>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9532691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907192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661684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1" y="23"/>
          <a:ext cx="135749" cy="143985"/>
        </p:xfrm>
        <a:graphic>
          <a:graphicData uri="http://schemas.openxmlformats.org/presentationml/2006/ole">
            <mc:AlternateContent xmlns:mc="http://schemas.openxmlformats.org/markup-compatibility/2006">
              <mc:Choice xmlns:v="urn:schemas-microsoft-com:vml" Requires="v">
                <p:oleObj spid="_x0000_s5258" name="think-cell Slide" r:id="rId6" imgW="360" imgH="360" progId="">
                  <p:embed/>
                </p:oleObj>
              </mc:Choice>
              <mc:Fallback>
                <p:oleObj name="think-cell Slide" r:id="rId6" imgW="360" imgH="360" progId="">
                  <p:embed/>
                  <p:pic>
                    <p:nvPicPr>
                      <p:cNvPr id="0" name="Picture 6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 y="23"/>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71"/>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284133617"/>
      </p:ext>
    </p:extLst>
  </p:cSld>
  <p:clrMapOvr>
    <a:masterClrMapping/>
  </p:clrMapOvr>
  <p:extLst mod="1">
    <p:ext uri="{DCECCB84-F9BA-43D5-87BE-67443E8EF086}">
      <p15:sldGuideLst xmlns:p15="http://schemas.microsoft.com/office/powerpoint/2012/main" xmlns="">
        <p15:guide id="1" orient="horz" pos="255">
          <p15:clr>
            <a:srgbClr val="FBAE40"/>
          </p15:clr>
        </p15:guide>
        <p15:guide id="2" pos="257">
          <p15:clr>
            <a:srgbClr val="FBAE40"/>
          </p15:clr>
        </p15:guide>
        <p15:guide id="3" pos="687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1273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010313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21860976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3111406"/>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61224072"/>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68775646"/>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079083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1790740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512629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1" y="23"/>
          <a:ext cx="135749" cy="143985"/>
        </p:xfrm>
        <a:graphic>
          <a:graphicData uri="http://schemas.openxmlformats.org/presentationml/2006/ole">
            <mc:AlternateContent xmlns:mc="http://schemas.openxmlformats.org/markup-compatibility/2006">
              <mc:Choice xmlns:v="urn:schemas-microsoft-com:vml" Requires="v">
                <p:oleObj spid="_x0000_s6282" name="think-cell Slide" r:id="rId7" imgW="360" imgH="360" progId="">
                  <p:embed/>
                </p:oleObj>
              </mc:Choice>
              <mc:Fallback>
                <p:oleObj name="think-cell Slide" r:id="rId7" imgW="360" imgH="360" progId="">
                  <p:embed/>
                  <p:pic>
                    <p:nvPicPr>
                      <p:cNvPr id="0" name="Picture 6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 y="23"/>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5"/>
            </p:custDataLst>
          </p:nvPr>
        </p:nvSpPr>
        <p:spPr>
          <a:xfrm>
            <a:off x="298607" y="1495447"/>
            <a:ext cx="8860286"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70558562"/>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095132"/>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3932704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36935801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936118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102479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1068135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42116507"/>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447827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98301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306" name="think-cell Slide" r:id="rId7" imgW="360" imgH="360" progId="">
                  <p:embed/>
                </p:oleObj>
              </mc:Choice>
              <mc:Fallback>
                <p:oleObj name="think-cell Slide" r:id="rId7" imgW="360" imgH="360" progId="">
                  <p:embed/>
                  <p:pic>
                    <p:nvPicPr>
                      <p:cNvPr id="0" name="Picture 6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34209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5404311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hart">
    <p:bg>
      <p:bgRef idx="1001">
        <a:schemeClr val="bg1"/>
      </p:bgRef>
    </p:bg>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xmlns="" id="{4CF70ABC-C3CC-4467-BF60-A472180D4920}"/>
              </a:ext>
            </a:extLst>
          </p:cNvPr>
          <p:cNvSpPr>
            <a:spLocks noGrp="1"/>
          </p:cNvSpPr>
          <p:nvPr>
            <p:ph type="tbl" sz="quarter" idx="17"/>
          </p:nvPr>
        </p:nvSpPr>
        <p:spPr>
          <a:xfrm>
            <a:off x="305991" y="2073275"/>
            <a:ext cx="8532019" cy="4178300"/>
          </a:xfrm>
          <a:prstGeom prst="rect">
            <a:avLst/>
          </a:prstGeom>
        </p:spPr>
        <p:txBody>
          <a:bodyPr anchor="ctr"/>
          <a:lstStyle>
            <a:lvl1pPr marL="0" indent="0" algn="ctr">
              <a:buNone/>
              <a:defRPr/>
            </a:lvl1pPr>
          </a:lstStyle>
          <a:p>
            <a:r>
              <a:rPr lang="en-US"/>
              <a:t>Click icon to add table</a:t>
            </a:r>
            <a:endParaRPr lang="pt-PT"/>
          </a:p>
        </p:txBody>
      </p:sp>
      <p:sp>
        <p:nvSpPr>
          <p:cNvPr id="23"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17191920"/>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398970977"/>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34146608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27113005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Map">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xmlns="" id="{67E21435-78AE-465F-A49A-B06594889D38}"/>
              </a:ext>
            </a:extLst>
          </p:cNvPr>
          <p:cNvSpPr/>
          <p:nvPr userDrawn="1"/>
        </p:nvSpPr>
        <p:spPr>
          <a:xfrm>
            <a:off x="7022932" y="0"/>
            <a:ext cx="212106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6" name="Text Placeholder 29">
            <a:extLst>
              <a:ext uri="{FF2B5EF4-FFF2-40B4-BE49-F238E27FC236}">
                <a16:creationId xmlns:a16="http://schemas.microsoft.com/office/drawing/2014/main" xmlns="" id="{09D3E9EE-291C-4AC0-8D9C-7436CFEE0FB8}"/>
              </a:ext>
            </a:extLst>
          </p:cNvPr>
          <p:cNvSpPr>
            <a:spLocks noGrp="1"/>
          </p:cNvSpPr>
          <p:nvPr>
            <p:ph type="body" sz="quarter" idx="42" hasCustomPrompt="1"/>
          </p:nvPr>
        </p:nvSpPr>
        <p:spPr>
          <a:xfrm>
            <a:off x="7393977" y="2151876"/>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xmlns="" id="{47863E65-2400-4211-A634-25391108062D}"/>
              </a:ext>
            </a:extLst>
          </p:cNvPr>
          <p:cNvCxnSpPr>
            <a:cxnSpLocks/>
          </p:cNvCxnSpPr>
          <p:nvPr/>
        </p:nvCxnSpPr>
        <p:spPr>
          <a:xfrm>
            <a:off x="8127098"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xmlns="" id="{637A42F6-A0B8-4DEF-AE56-7743C3C89A3A}"/>
              </a:ext>
            </a:extLst>
          </p:cNvPr>
          <p:cNvSpPr>
            <a:spLocks noGrp="1"/>
          </p:cNvSpPr>
          <p:nvPr>
            <p:ph type="body" sz="quarter" idx="43" hasCustomPrompt="1"/>
          </p:nvPr>
        </p:nvSpPr>
        <p:spPr>
          <a:xfrm>
            <a:off x="8155252" y="2151876"/>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xmlns="" id="{5D26050F-BE0E-45C7-BF16-4B401065CDD7}"/>
              </a:ext>
            </a:extLst>
          </p:cNvPr>
          <p:cNvSpPr>
            <a:spLocks noGrp="1"/>
          </p:cNvSpPr>
          <p:nvPr>
            <p:ph type="body" sz="quarter" idx="44" hasCustomPrompt="1"/>
          </p:nvPr>
        </p:nvSpPr>
        <p:spPr>
          <a:xfrm>
            <a:off x="7393977" y="2924945"/>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xmlns="" id="{DAFF5EB0-EE62-4C80-9262-D5EB89300B31}"/>
              </a:ext>
            </a:extLst>
          </p:cNvPr>
          <p:cNvSpPr>
            <a:spLocks noGrp="1"/>
          </p:cNvSpPr>
          <p:nvPr>
            <p:ph type="body" sz="quarter" idx="45" hasCustomPrompt="1"/>
          </p:nvPr>
        </p:nvSpPr>
        <p:spPr>
          <a:xfrm>
            <a:off x="8155252" y="2924945"/>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xmlns="" id="{1D2E2610-A39A-4ABB-B9B0-3E64FB2B1FD2}"/>
              </a:ext>
            </a:extLst>
          </p:cNvPr>
          <p:cNvSpPr>
            <a:spLocks noGrp="1"/>
          </p:cNvSpPr>
          <p:nvPr>
            <p:ph type="body" sz="quarter" idx="46" hasCustomPrompt="1"/>
          </p:nvPr>
        </p:nvSpPr>
        <p:spPr>
          <a:xfrm>
            <a:off x="7393977" y="3717032"/>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xmlns="" id="{7FEBB00E-E460-421E-A98D-4E1A8813E933}"/>
              </a:ext>
            </a:extLst>
          </p:cNvPr>
          <p:cNvSpPr>
            <a:spLocks noGrp="1"/>
          </p:cNvSpPr>
          <p:nvPr>
            <p:ph type="body" sz="quarter" idx="47" hasCustomPrompt="1"/>
          </p:nvPr>
        </p:nvSpPr>
        <p:spPr>
          <a:xfrm>
            <a:off x="8155252" y="3717032"/>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xmlns="" id="{FAFB67F4-E060-49A7-B606-E1DBD3BADB1E}"/>
              </a:ext>
            </a:extLst>
          </p:cNvPr>
          <p:cNvSpPr>
            <a:spLocks noGrp="1"/>
          </p:cNvSpPr>
          <p:nvPr>
            <p:ph type="body" sz="quarter" idx="48" hasCustomPrompt="1"/>
          </p:nvPr>
        </p:nvSpPr>
        <p:spPr>
          <a:xfrm>
            <a:off x="7393977" y="4521821"/>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xmlns="" id="{DB43EC2B-27E8-42E4-B1FE-B643A64496E9}"/>
              </a:ext>
            </a:extLst>
          </p:cNvPr>
          <p:cNvSpPr>
            <a:spLocks noGrp="1"/>
          </p:cNvSpPr>
          <p:nvPr>
            <p:ph type="body" sz="quarter" idx="49" hasCustomPrompt="1"/>
          </p:nvPr>
        </p:nvSpPr>
        <p:spPr>
          <a:xfrm>
            <a:off x="8155252" y="4521821"/>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xmlns="" id="{2227CA6E-59E3-4FDF-9ED6-1407D9E2902E}"/>
              </a:ext>
            </a:extLst>
          </p:cNvPr>
          <p:cNvSpPr>
            <a:spLocks noGrp="1"/>
          </p:cNvSpPr>
          <p:nvPr>
            <p:ph type="body" sz="quarter" idx="50" hasCustomPrompt="1"/>
          </p:nvPr>
        </p:nvSpPr>
        <p:spPr>
          <a:xfrm>
            <a:off x="7393977" y="5301209"/>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xmlns="" id="{05CECC09-5520-4F91-918B-395F23E6E9B7}"/>
              </a:ext>
            </a:extLst>
          </p:cNvPr>
          <p:cNvSpPr>
            <a:spLocks noGrp="1"/>
          </p:cNvSpPr>
          <p:nvPr>
            <p:ph type="body" sz="quarter" idx="51" hasCustomPrompt="1"/>
          </p:nvPr>
        </p:nvSpPr>
        <p:spPr>
          <a:xfrm>
            <a:off x="8155252" y="5301209"/>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20"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092891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5221112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416840020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216866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8330" name="think-cell Slide" r:id="rId9" imgW="360" imgH="360" progId="">
                  <p:embed/>
                </p:oleObj>
              </mc:Choice>
              <mc:Fallback>
                <p:oleObj name="think-cell Slide" r:id="rId9" imgW="360" imgH="360" progId="">
                  <p:embed/>
                  <p:pic>
                    <p:nvPicPr>
                      <p:cNvPr id="0" name="Picture 6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147334739"/>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239049133"/>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314182486"/>
      </p:ext>
    </p:extLst>
  </p:cSld>
  <p:clrMapOvr>
    <a:masterClrMapping/>
  </p:clrMapOvr>
  <p:extLst mod="1">
    <p:ext uri="{DCECCB84-F9BA-43D5-87BE-67443E8EF086}">
      <p15:sldGuideLst xmlns:p15="http://schemas.microsoft.com/office/powerpoint/2012/main" xmlns="">
        <p15:guide id="1" pos="7219">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4"/>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42458984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solidFill>
                <a:srgbClr val="000000"/>
              </a:solidFill>
            </a:endParaRPr>
          </a:p>
        </p:txBody>
      </p:sp>
    </p:spTree>
    <p:extLst>
      <p:ext uri="{BB962C8B-B14F-4D97-AF65-F5344CB8AC3E}">
        <p14:creationId xmlns:p14="http://schemas.microsoft.com/office/powerpoint/2010/main" val="249314464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solidFill>
                <a:srgbClr val="000000"/>
              </a:solidFill>
            </a:endParaRPr>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6">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32504725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0576881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3036851960"/>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8" cstate="print"/>
          <a:srcRect l="240" t="25" r="260" b="533"/>
          <a:stretch>
            <a:fillRect/>
          </a:stretch>
        </p:blipFill>
        <p:spPr>
          <a:xfrm>
            <a:off x="0" y="1324099"/>
            <a:ext cx="9144000" cy="5533901"/>
          </a:xfrm>
          <a:prstGeom prst="rect">
            <a:avLst/>
          </a:prstGeom>
        </p:spPr>
      </p:pic>
      <p:sp>
        <p:nvSpPr>
          <p:cNvPr id="18" name="Rectangle 17"/>
          <p:cNvSpPr/>
          <p:nvPr userDrawn="1">
            <p:custDataLst>
              <p:tags r:id="rId1"/>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17" name="Rectangle 7"/>
          <p:cNvSpPr/>
          <p:nvPr userDrawn="1">
            <p:custDataLst>
              <p:tags r:id="rId2"/>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Picture 104" descr="C:\Users\UserSim\Desktop\Capgemini\moto.emf"/>
          <p:cNvPicPr>
            <a:picLocks noChangeAspect="1" noChangeArrowheads="1"/>
          </p:cNvPicPr>
          <p:nvPr userDrawn="1">
            <p:custDataLst>
              <p:tags r:id="rId3"/>
            </p:custDataLst>
          </p:nvPr>
        </p:nvPicPr>
        <p:blipFill>
          <a:blip r:embed="rId9" cstate="email"/>
          <a:srcRect/>
          <a:stretch>
            <a:fillRect/>
          </a:stretch>
        </p:blipFill>
        <p:spPr bwMode="auto">
          <a:xfrm>
            <a:off x="6064418" y="6520717"/>
            <a:ext cx="2770546" cy="239021"/>
          </a:xfrm>
          <a:prstGeom prst="rect">
            <a:avLst/>
          </a:prstGeom>
          <a:noFill/>
        </p:spPr>
      </p:pic>
      <p:sp>
        <p:nvSpPr>
          <p:cNvPr id="2" name="Title 1"/>
          <p:cNvSpPr>
            <a:spLocks noGrp="1"/>
          </p:cNvSpPr>
          <p:nvPr>
            <p:ph type="ctrTitle" hasCustomPrompt="1"/>
            <p:custDataLst>
              <p:tags r:id="rId4"/>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5"/>
            </p:custDataLst>
          </p:nvPr>
        </p:nvSpPr>
        <p:spPr>
          <a:xfrm>
            <a:off x="4"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6"/>
            </p:custDataLst>
          </p:nvPr>
        </p:nvPicPr>
        <p:blipFill>
          <a:blip r:embed="rId10" cstate="email"/>
          <a:srcRect/>
          <a:stretch>
            <a:fillRect/>
          </a:stretch>
        </p:blipFill>
        <p:spPr bwMode="auto">
          <a:xfrm>
            <a:off x="661139" y="653034"/>
            <a:ext cx="2770161" cy="694690"/>
          </a:xfrm>
          <a:prstGeom prst="rect">
            <a:avLst/>
          </a:prstGeom>
          <a:noFill/>
        </p:spPr>
      </p:pic>
    </p:spTree>
    <p:extLst>
      <p:ext uri="{BB962C8B-B14F-4D97-AF65-F5344CB8AC3E}">
        <p14:creationId xmlns:p14="http://schemas.microsoft.com/office/powerpoint/2010/main" val="2320793509"/>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7460"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4145310" y="1968839"/>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4"/>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5"/>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3"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7"/>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pic>
        <p:nvPicPr>
          <p:cNvPr id="24" name="Picture 104" descr="C:\Users\UserSim\Desktop\Capgemini\moto.emf"/>
          <p:cNvPicPr>
            <a:picLocks noChangeAspect="1" noChangeArrowheads="1"/>
          </p:cNvPicPr>
          <p:nvPr userDrawn="1">
            <p:custDataLst>
              <p:tags r:id="rId8"/>
            </p:custDataLst>
          </p:nvPr>
        </p:nvPicPr>
        <p:blipFill>
          <a:blip r:embed="rId14" cstate="email"/>
          <a:srcRect/>
          <a:stretch>
            <a:fillRect/>
          </a:stretch>
        </p:blipFill>
        <p:spPr bwMode="auto">
          <a:xfrm>
            <a:off x="6064418" y="6520717"/>
            <a:ext cx="2770546" cy="239021"/>
          </a:xfrm>
          <a:prstGeom prst="rect">
            <a:avLst/>
          </a:prstGeom>
          <a:noFill/>
        </p:spPr>
      </p:pic>
    </p:spTree>
    <p:extLst>
      <p:ext uri="{BB962C8B-B14F-4D97-AF65-F5344CB8AC3E}">
        <p14:creationId xmlns:p14="http://schemas.microsoft.com/office/powerpoint/2010/main" val="2897600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hasCustomPrompt="1"/>
          </p:nvPr>
        </p:nvSpPr>
        <p:spPr>
          <a:xfrm>
            <a:off x="219261" y="1436915"/>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4" name="Content Placeholder 3"/>
          <p:cNvSpPr>
            <a:spLocks noGrp="1"/>
          </p:cNvSpPr>
          <p:nvPr>
            <p:ph sz="half" idx="2" hasCustomPrompt="1"/>
          </p:nvPr>
        </p:nvSpPr>
        <p:spPr>
          <a:xfrm>
            <a:off x="219261" y="1902632"/>
            <a:ext cx="4288536"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5" name="Text Placeholder 4"/>
          <p:cNvSpPr>
            <a:spLocks noGrp="1"/>
          </p:cNvSpPr>
          <p:nvPr>
            <p:ph type="body" sz="quarter" idx="3" hasCustomPrompt="1"/>
          </p:nvPr>
        </p:nvSpPr>
        <p:spPr>
          <a:xfrm>
            <a:off x="4662790" y="1436915"/>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6" name="Content Placeholder 5"/>
          <p:cNvSpPr>
            <a:spLocks noGrp="1"/>
          </p:cNvSpPr>
          <p:nvPr>
            <p:ph sz="quarter" idx="4" hasCustomPrompt="1"/>
          </p:nvPr>
        </p:nvSpPr>
        <p:spPr>
          <a:xfrm>
            <a:off x="4662790" y="1902632"/>
            <a:ext cx="4288536"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Text Placeholder 2"/>
          <p:cNvSpPr>
            <a:spLocks noGrp="1"/>
          </p:cNvSpPr>
          <p:nvPr>
            <p:ph type="body" idx="12" hasCustomPrompt="1"/>
          </p:nvPr>
        </p:nvSpPr>
        <p:spPr>
          <a:xfrm>
            <a:off x="219261" y="3820890"/>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8" name="Content Placeholder 3"/>
          <p:cNvSpPr>
            <a:spLocks noGrp="1"/>
          </p:cNvSpPr>
          <p:nvPr>
            <p:ph sz="half" idx="13" hasCustomPrompt="1"/>
          </p:nvPr>
        </p:nvSpPr>
        <p:spPr>
          <a:xfrm>
            <a:off x="219261" y="4286584"/>
            <a:ext cx="4288536"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9" name="Text Placeholder 4"/>
          <p:cNvSpPr>
            <a:spLocks noGrp="1"/>
          </p:cNvSpPr>
          <p:nvPr>
            <p:ph type="body" sz="quarter" idx="14" hasCustomPrompt="1"/>
          </p:nvPr>
        </p:nvSpPr>
        <p:spPr>
          <a:xfrm>
            <a:off x="4662790" y="3820890"/>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10" name="Content Placeholder 5"/>
          <p:cNvSpPr>
            <a:spLocks noGrp="1"/>
          </p:cNvSpPr>
          <p:nvPr>
            <p:ph sz="quarter" idx="15" hasCustomPrompt="1"/>
          </p:nvPr>
        </p:nvSpPr>
        <p:spPr>
          <a:xfrm>
            <a:off x="4662790" y="4286584"/>
            <a:ext cx="4288536"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302931" y="1465507"/>
            <a:ext cx="8544207" cy="197359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 </a:t>
            </a:r>
          </a:p>
        </p:txBody>
      </p:sp>
    </p:spTree>
    <p:extLst>
      <p:ext uri="{BB962C8B-B14F-4D97-AF65-F5344CB8AC3E}">
        <p14:creationId xmlns:p14="http://schemas.microsoft.com/office/powerpoint/2010/main" val="255205768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Cover 2">
    <p:spTree>
      <p:nvGrpSpPr>
        <p:cNvPr id="1" name=""/>
        <p:cNvGrpSpPr/>
        <p:nvPr/>
      </p:nvGrpSpPr>
      <p:grpSpPr>
        <a:xfrm>
          <a:off x="0" y="0"/>
          <a:ext cx="0" cy="0"/>
          <a:chOff x="0" y="0"/>
          <a:chExt cx="0" cy="0"/>
        </a:xfrm>
      </p:grpSpPr>
      <p:pic>
        <p:nvPicPr>
          <p:cNvPr id="3" name="Picture 2" descr="2014-08-27_Infra_KV_Final.jpg"/>
          <p:cNvPicPr>
            <a:picLocks/>
          </p:cNvPicPr>
          <p:nvPr userDrawn="1"/>
        </p:nvPicPr>
        <p:blipFill rotWithShape="1">
          <a:blip r:embed="rId9" cstate="screen">
            <a:extLst>
              <a:ext uri="{28A0092B-C50C-407E-A947-70E740481C1C}">
                <a14:useLocalDpi xmlns:a14="http://schemas.microsoft.com/office/drawing/2010/main"/>
              </a:ext>
            </a:extLst>
          </a:blip>
          <a:srcRect/>
          <a:stretch/>
        </p:blipFill>
        <p:spPr>
          <a:xfrm>
            <a:off x="0" y="682364"/>
            <a:ext cx="9144000" cy="6194590"/>
          </a:xfrm>
          <a:prstGeom prst="rect">
            <a:avLst/>
          </a:prstGeom>
        </p:spPr>
      </p:pic>
      <p:graphicFrame>
        <p:nvGraphicFramePr>
          <p:cNvPr id="5" name="Object 4" hidden="1"/>
          <p:cNvGraphicFramePr>
            <a:graphicFrameLocks noChangeAspect="1"/>
          </p:cNvGraphicFramePr>
          <p:nvPr>
            <p:custDataLst>
              <p:tags r:id="rId2"/>
            </p:custDataLst>
          </p:nvPr>
        </p:nvGraphicFramePr>
        <p:xfrm>
          <a:off x="2" y="0"/>
          <a:ext cx="146538" cy="158750"/>
        </p:xfrm>
        <a:graphic>
          <a:graphicData uri="http://schemas.openxmlformats.org/presentationml/2006/ole">
            <mc:AlternateContent xmlns:mc="http://schemas.openxmlformats.org/markup-compatibility/2006">
              <mc:Choice xmlns:v="urn:schemas-microsoft-com:vml" Requires="v">
                <p:oleObj spid="_x0000_s18484" name="think-cell Slide" r:id="rId10" imgW="360" imgH="360" progId="">
                  <p:embed/>
                </p:oleObj>
              </mc:Choice>
              <mc:Fallback>
                <p:oleObj name="think-cell Slide" r:id="rId10" imgW="360" imgH="36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itle 1"/>
          <p:cNvSpPr>
            <a:spLocks noGrp="1"/>
          </p:cNvSpPr>
          <p:nvPr>
            <p:ph type="ctrTitle" hasCustomPrompt="1"/>
            <p:custDataLst>
              <p:tags r:id="rId3"/>
            </p:custDataLst>
          </p:nvPr>
        </p:nvSpPr>
        <p:spPr>
          <a:xfrm>
            <a:off x="2635790" y="4900092"/>
            <a:ext cx="6264812" cy="436092"/>
          </a:xfrm>
        </p:spPr>
        <p:txBody>
          <a:bodyPr wrap="square" lIns="216000" tIns="33057" rIns="216000" bIns="33057">
            <a:spAutoFit/>
          </a:bodyPr>
          <a:lstStyle>
            <a:lvl1pPr marL="90482" indent="0" algn="r">
              <a:lnSpc>
                <a:spcPct val="100000"/>
              </a:lnSpc>
              <a:defRPr sz="2400" b="1">
                <a:solidFill>
                  <a:schemeClr val="bg1"/>
                </a:solidFill>
              </a:defRPr>
            </a:lvl1pPr>
          </a:lstStyle>
          <a:p>
            <a:r>
              <a:rPr lang="fr-FR" dirty="0" smtClean="0"/>
              <a:t>Click to edit title</a:t>
            </a:r>
            <a:endParaRPr lang="en-US" dirty="0"/>
          </a:p>
        </p:txBody>
      </p:sp>
      <p:sp>
        <p:nvSpPr>
          <p:cNvPr id="21" name="Subtitle 2"/>
          <p:cNvSpPr>
            <a:spLocks noGrp="1"/>
          </p:cNvSpPr>
          <p:nvPr>
            <p:ph type="subTitle" idx="1" hasCustomPrompt="1"/>
            <p:custDataLst>
              <p:tags r:id="rId4"/>
            </p:custDataLst>
          </p:nvPr>
        </p:nvSpPr>
        <p:spPr>
          <a:xfrm>
            <a:off x="2643390" y="5405372"/>
            <a:ext cx="6257340" cy="374536"/>
          </a:xfrm>
        </p:spPr>
        <p:txBody>
          <a:bodyPr wrap="square" lIns="231398" tIns="33057" rIns="216000" bIns="33057">
            <a:spAutoFit/>
          </a:bodyPr>
          <a:lstStyle>
            <a:lvl1pPr marL="90482" indent="0" algn="r">
              <a:lnSpc>
                <a:spcPct val="100000"/>
              </a:lnSpc>
              <a:buNone/>
              <a:defRPr sz="2000" b="0" baseline="0">
                <a:solidFill>
                  <a:schemeClr val="bg1"/>
                </a:solidFill>
              </a:defRPr>
            </a:lvl1pPr>
            <a:lvl2pPr marL="457143" indent="0" algn="ctr">
              <a:buNone/>
              <a:defRPr>
                <a:solidFill>
                  <a:schemeClr val="tx1">
                    <a:tint val="75000"/>
                  </a:schemeClr>
                </a:solidFill>
              </a:defRPr>
            </a:lvl2pPr>
            <a:lvl3pPr marL="914284" indent="0" algn="ctr">
              <a:buNone/>
              <a:defRPr>
                <a:solidFill>
                  <a:schemeClr val="tx1">
                    <a:tint val="75000"/>
                  </a:schemeClr>
                </a:solidFill>
              </a:defRPr>
            </a:lvl3pPr>
            <a:lvl4pPr marL="1371427" indent="0" algn="ctr">
              <a:buNone/>
              <a:defRPr>
                <a:solidFill>
                  <a:schemeClr val="tx1">
                    <a:tint val="75000"/>
                  </a:schemeClr>
                </a:solidFill>
              </a:defRPr>
            </a:lvl4pPr>
            <a:lvl5pPr marL="1828569" indent="0" algn="ctr">
              <a:buNone/>
              <a:defRPr>
                <a:solidFill>
                  <a:schemeClr val="tx1">
                    <a:tint val="75000"/>
                  </a:schemeClr>
                </a:solidFill>
              </a:defRPr>
            </a:lvl5pPr>
            <a:lvl6pPr marL="2285711" indent="0" algn="ctr">
              <a:buNone/>
              <a:defRPr>
                <a:solidFill>
                  <a:schemeClr val="tx1">
                    <a:tint val="75000"/>
                  </a:schemeClr>
                </a:solidFill>
              </a:defRPr>
            </a:lvl6pPr>
            <a:lvl7pPr marL="2742853" indent="0" algn="ctr">
              <a:buNone/>
              <a:defRPr>
                <a:solidFill>
                  <a:schemeClr val="tx1">
                    <a:tint val="75000"/>
                  </a:schemeClr>
                </a:solidFill>
              </a:defRPr>
            </a:lvl7pPr>
            <a:lvl8pPr marL="3199996" indent="0" algn="ctr">
              <a:buNone/>
              <a:defRPr>
                <a:solidFill>
                  <a:schemeClr val="tx1">
                    <a:tint val="75000"/>
                  </a:schemeClr>
                </a:solidFill>
              </a:defRPr>
            </a:lvl8pPr>
            <a:lvl9pPr marL="3657138" indent="0" algn="ctr">
              <a:buNone/>
              <a:defRPr>
                <a:solidFill>
                  <a:schemeClr val="tx1">
                    <a:tint val="75000"/>
                  </a:schemeClr>
                </a:solidFill>
              </a:defRPr>
            </a:lvl9pPr>
          </a:lstStyle>
          <a:p>
            <a:r>
              <a:rPr lang="fr-FR" dirty="0" smtClean="0"/>
              <a:t>Click to edit subtitle</a:t>
            </a:r>
          </a:p>
        </p:txBody>
      </p:sp>
      <p:sp>
        <p:nvSpPr>
          <p:cNvPr id="8" name="Rectangle 7"/>
          <p:cNvSpPr/>
          <p:nvPr userDrawn="1">
            <p:custDataLst>
              <p:tags r:id="rId5"/>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9" name="Rectangle 7"/>
          <p:cNvSpPr/>
          <p:nvPr userDrawn="1">
            <p:custDataLst>
              <p:tags r:id="rId6"/>
            </p:custDataLst>
          </p:nvPr>
        </p:nvSpPr>
        <p:spPr bwMode="auto">
          <a:xfrm>
            <a:off x="1" y="1"/>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Image 10" descr="Capgemini_logo.jpg"/>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679098" y="658705"/>
            <a:ext cx="2658462" cy="686046"/>
          </a:xfrm>
          <a:prstGeom prst="rect">
            <a:avLst/>
          </a:prstGeom>
        </p:spPr>
      </p:pic>
      <p:pic>
        <p:nvPicPr>
          <p:cNvPr id="11" name="Picture 104" descr="C:\Users\UserSim\Desktop\Capgemini\moto.emf"/>
          <p:cNvPicPr>
            <a:picLocks noChangeAspect="1" noChangeArrowheads="1"/>
          </p:cNvPicPr>
          <p:nvPr userDrawn="1">
            <p:custDataLst>
              <p:tags r:id="rId7"/>
            </p:custDataLst>
          </p:nvPr>
        </p:nvPicPr>
        <p:blipFill>
          <a:blip r:embed="rId13" cstate="email"/>
          <a:srcRect/>
          <a:stretch>
            <a:fillRect/>
          </a:stretch>
        </p:blipFill>
        <p:spPr bwMode="auto">
          <a:xfrm>
            <a:off x="6064418" y="6520697"/>
            <a:ext cx="2658462" cy="229351"/>
          </a:xfrm>
          <a:prstGeom prst="rect">
            <a:avLst/>
          </a:prstGeom>
          <a:noFill/>
        </p:spPr>
      </p:pic>
    </p:spTree>
    <p:extLst>
      <p:ext uri="{BB962C8B-B14F-4D97-AF65-F5344CB8AC3E}">
        <p14:creationId xmlns:p14="http://schemas.microsoft.com/office/powerpoint/2010/main" val="856409936"/>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559793388"/>
      </p:ext>
    </p:extLst>
  </p:cSld>
  <p:clrMapOvr>
    <a:masterClrMapping/>
  </p:clrMapOvr>
  <p:extLst mod="1">
    <p:ext uri="{DCECCB84-F9BA-43D5-87BE-67443E8EF086}">
      <p15:sldGuideLst xmlns:p15="http://schemas.microsoft.com/office/powerpoint/2012/main" xmlns="">
        <p15:guide id="1" pos="7219">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4"/>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423343584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solidFill>
                <a:srgbClr val="000000"/>
              </a:solidFill>
            </a:endParaRPr>
          </a:p>
        </p:txBody>
      </p:sp>
    </p:spTree>
    <p:extLst>
      <p:ext uri="{BB962C8B-B14F-4D97-AF65-F5344CB8AC3E}">
        <p14:creationId xmlns:p14="http://schemas.microsoft.com/office/powerpoint/2010/main" val="10504002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solidFill>
                <a:srgbClr val="000000"/>
              </a:solidFill>
            </a:endParaRPr>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6">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128992694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55159294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741684164"/>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8" cstate="print"/>
          <a:srcRect l="240" t="25" r="260" b="533"/>
          <a:stretch>
            <a:fillRect/>
          </a:stretch>
        </p:blipFill>
        <p:spPr>
          <a:xfrm>
            <a:off x="0" y="1324099"/>
            <a:ext cx="9144000" cy="5533901"/>
          </a:xfrm>
          <a:prstGeom prst="rect">
            <a:avLst/>
          </a:prstGeom>
        </p:spPr>
      </p:pic>
      <p:sp>
        <p:nvSpPr>
          <p:cNvPr id="18" name="Rectangle 17"/>
          <p:cNvSpPr/>
          <p:nvPr userDrawn="1">
            <p:custDataLst>
              <p:tags r:id="rId1"/>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17" name="Rectangle 7"/>
          <p:cNvSpPr/>
          <p:nvPr userDrawn="1">
            <p:custDataLst>
              <p:tags r:id="rId2"/>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Picture 104" descr="C:\Users\UserSim\Desktop\Capgemini\moto.emf"/>
          <p:cNvPicPr>
            <a:picLocks noChangeAspect="1" noChangeArrowheads="1"/>
          </p:cNvPicPr>
          <p:nvPr userDrawn="1">
            <p:custDataLst>
              <p:tags r:id="rId3"/>
            </p:custDataLst>
          </p:nvPr>
        </p:nvPicPr>
        <p:blipFill>
          <a:blip r:embed="rId9" cstate="email"/>
          <a:srcRect/>
          <a:stretch>
            <a:fillRect/>
          </a:stretch>
        </p:blipFill>
        <p:spPr bwMode="auto">
          <a:xfrm>
            <a:off x="6064418" y="6520717"/>
            <a:ext cx="2770546" cy="239021"/>
          </a:xfrm>
          <a:prstGeom prst="rect">
            <a:avLst/>
          </a:prstGeom>
          <a:noFill/>
        </p:spPr>
      </p:pic>
      <p:sp>
        <p:nvSpPr>
          <p:cNvPr id="2" name="Title 1"/>
          <p:cNvSpPr>
            <a:spLocks noGrp="1"/>
          </p:cNvSpPr>
          <p:nvPr>
            <p:ph type="ctrTitle" hasCustomPrompt="1"/>
            <p:custDataLst>
              <p:tags r:id="rId4"/>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5"/>
            </p:custDataLst>
          </p:nvPr>
        </p:nvSpPr>
        <p:spPr>
          <a:xfrm>
            <a:off x="4"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6"/>
            </p:custDataLst>
          </p:nvPr>
        </p:nvPicPr>
        <p:blipFill>
          <a:blip r:embed="rId10" cstate="email"/>
          <a:srcRect/>
          <a:stretch>
            <a:fillRect/>
          </a:stretch>
        </p:blipFill>
        <p:spPr bwMode="auto">
          <a:xfrm>
            <a:off x="661139" y="653034"/>
            <a:ext cx="2770161" cy="694690"/>
          </a:xfrm>
          <a:prstGeom prst="rect">
            <a:avLst/>
          </a:prstGeom>
          <a:noFill/>
        </p:spPr>
      </p:pic>
    </p:spTree>
    <p:extLst>
      <p:ext uri="{BB962C8B-B14F-4D97-AF65-F5344CB8AC3E}">
        <p14:creationId xmlns:p14="http://schemas.microsoft.com/office/powerpoint/2010/main" val="3474917293"/>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9508"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4145310" y="1968839"/>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4"/>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5"/>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3"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7"/>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pic>
        <p:nvPicPr>
          <p:cNvPr id="24" name="Picture 104" descr="C:\Users\UserSim\Desktop\Capgemini\moto.emf"/>
          <p:cNvPicPr>
            <a:picLocks noChangeAspect="1" noChangeArrowheads="1"/>
          </p:cNvPicPr>
          <p:nvPr userDrawn="1">
            <p:custDataLst>
              <p:tags r:id="rId8"/>
            </p:custDataLst>
          </p:nvPr>
        </p:nvPicPr>
        <p:blipFill>
          <a:blip r:embed="rId14" cstate="email"/>
          <a:srcRect/>
          <a:stretch>
            <a:fillRect/>
          </a:stretch>
        </p:blipFill>
        <p:spPr bwMode="auto">
          <a:xfrm>
            <a:off x="6064418" y="6520717"/>
            <a:ext cx="2770546" cy="239021"/>
          </a:xfrm>
          <a:prstGeom prst="rect">
            <a:avLst/>
          </a:prstGeom>
          <a:noFill/>
        </p:spPr>
      </p:pic>
    </p:spTree>
    <p:extLst>
      <p:ext uri="{BB962C8B-B14F-4D97-AF65-F5344CB8AC3E}">
        <p14:creationId xmlns:p14="http://schemas.microsoft.com/office/powerpoint/2010/main" val="2407624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9354" name="think-cell Slide" r:id="rId5" imgW="360" imgH="360" progId="">
                  <p:embed/>
                </p:oleObj>
              </mc:Choice>
              <mc:Fallback>
                <p:oleObj name="think-cell Slide" r:id="rId5" imgW="360" imgH="360" progId="">
                  <p:embed/>
                  <p:pic>
                    <p:nvPicPr>
                      <p:cNvPr id="0" name="Picture 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302931" y="1465507"/>
            <a:ext cx="8544207" cy="197359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 </a:t>
            </a:r>
          </a:p>
        </p:txBody>
      </p:sp>
    </p:spTree>
    <p:extLst>
      <p:ext uri="{BB962C8B-B14F-4D97-AF65-F5344CB8AC3E}">
        <p14:creationId xmlns:p14="http://schemas.microsoft.com/office/powerpoint/2010/main" val="295518752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Cover 2">
    <p:spTree>
      <p:nvGrpSpPr>
        <p:cNvPr id="1" name=""/>
        <p:cNvGrpSpPr/>
        <p:nvPr/>
      </p:nvGrpSpPr>
      <p:grpSpPr>
        <a:xfrm>
          <a:off x="0" y="0"/>
          <a:ext cx="0" cy="0"/>
          <a:chOff x="0" y="0"/>
          <a:chExt cx="0" cy="0"/>
        </a:xfrm>
      </p:grpSpPr>
      <p:pic>
        <p:nvPicPr>
          <p:cNvPr id="3" name="Picture 2" descr="2014-08-27_Infra_KV_Final.jpg"/>
          <p:cNvPicPr>
            <a:picLocks/>
          </p:cNvPicPr>
          <p:nvPr userDrawn="1"/>
        </p:nvPicPr>
        <p:blipFill rotWithShape="1">
          <a:blip r:embed="rId9" cstate="screen">
            <a:extLst>
              <a:ext uri="{28A0092B-C50C-407E-A947-70E740481C1C}">
                <a14:useLocalDpi xmlns:a14="http://schemas.microsoft.com/office/drawing/2010/main"/>
              </a:ext>
            </a:extLst>
          </a:blip>
          <a:srcRect/>
          <a:stretch/>
        </p:blipFill>
        <p:spPr>
          <a:xfrm>
            <a:off x="0" y="682364"/>
            <a:ext cx="9144000" cy="6194590"/>
          </a:xfrm>
          <a:prstGeom prst="rect">
            <a:avLst/>
          </a:prstGeom>
        </p:spPr>
      </p:pic>
      <p:graphicFrame>
        <p:nvGraphicFramePr>
          <p:cNvPr id="5" name="Object 4" hidden="1"/>
          <p:cNvGraphicFramePr>
            <a:graphicFrameLocks noChangeAspect="1"/>
          </p:cNvGraphicFramePr>
          <p:nvPr>
            <p:custDataLst>
              <p:tags r:id="rId2"/>
            </p:custDataLst>
          </p:nvPr>
        </p:nvGraphicFramePr>
        <p:xfrm>
          <a:off x="2" y="0"/>
          <a:ext cx="146538" cy="158750"/>
        </p:xfrm>
        <a:graphic>
          <a:graphicData uri="http://schemas.openxmlformats.org/presentationml/2006/ole">
            <mc:AlternateContent xmlns:mc="http://schemas.openxmlformats.org/markup-compatibility/2006">
              <mc:Choice xmlns:v="urn:schemas-microsoft-com:vml" Requires="v">
                <p:oleObj spid="_x0000_s20532" name="think-cell Slide" r:id="rId10" imgW="360" imgH="360" progId="">
                  <p:embed/>
                </p:oleObj>
              </mc:Choice>
              <mc:Fallback>
                <p:oleObj name="think-cell Slide" r:id="rId10" imgW="360" imgH="36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itle 1"/>
          <p:cNvSpPr>
            <a:spLocks noGrp="1"/>
          </p:cNvSpPr>
          <p:nvPr>
            <p:ph type="ctrTitle" hasCustomPrompt="1"/>
            <p:custDataLst>
              <p:tags r:id="rId3"/>
            </p:custDataLst>
          </p:nvPr>
        </p:nvSpPr>
        <p:spPr>
          <a:xfrm>
            <a:off x="2635790" y="4900092"/>
            <a:ext cx="6264812" cy="436092"/>
          </a:xfrm>
        </p:spPr>
        <p:txBody>
          <a:bodyPr wrap="square" lIns="216000" tIns="33057" rIns="216000" bIns="33057">
            <a:spAutoFit/>
          </a:bodyPr>
          <a:lstStyle>
            <a:lvl1pPr marL="90482" indent="0" algn="r">
              <a:lnSpc>
                <a:spcPct val="100000"/>
              </a:lnSpc>
              <a:defRPr sz="2400" b="1">
                <a:solidFill>
                  <a:schemeClr val="bg1"/>
                </a:solidFill>
              </a:defRPr>
            </a:lvl1pPr>
          </a:lstStyle>
          <a:p>
            <a:r>
              <a:rPr lang="fr-FR" dirty="0" smtClean="0"/>
              <a:t>Click to edit title</a:t>
            </a:r>
            <a:endParaRPr lang="en-US" dirty="0"/>
          </a:p>
        </p:txBody>
      </p:sp>
      <p:sp>
        <p:nvSpPr>
          <p:cNvPr id="21" name="Subtitle 2"/>
          <p:cNvSpPr>
            <a:spLocks noGrp="1"/>
          </p:cNvSpPr>
          <p:nvPr>
            <p:ph type="subTitle" idx="1" hasCustomPrompt="1"/>
            <p:custDataLst>
              <p:tags r:id="rId4"/>
            </p:custDataLst>
          </p:nvPr>
        </p:nvSpPr>
        <p:spPr>
          <a:xfrm>
            <a:off x="2643390" y="5405372"/>
            <a:ext cx="6257340" cy="374536"/>
          </a:xfrm>
        </p:spPr>
        <p:txBody>
          <a:bodyPr wrap="square" lIns="231398" tIns="33057" rIns="216000" bIns="33057">
            <a:spAutoFit/>
          </a:bodyPr>
          <a:lstStyle>
            <a:lvl1pPr marL="90482" indent="0" algn="r">
              <a:lnSpc>
                <a:spcPct val="100000"/>
              </a:lnSpc>
              <a:buNone/>
              <a:defRPr sz="2000" b="0" baseline="0">
                <a:solidFill>
                  <a:schemeClr val="bg1"/>
                </a:solidFill>
              </a:defRPr>
            </a:lvl1pPr>
            <a:lvl2pPr marL="457143" indent="0" algn="ctr">
              <a:buNone/>
              <a:defRPr>
                <a:solidFill>
                  <a:schemeClr val="tx1">
                    <a:tint val="75000"/>
                  </a:schemeClr>
                </a:solidFill>
              </a:defRPr>
            </a:lvl2pPr>
            <a:lvl3pPr marL="914284" indent="0" algn="ctr">
              <a:buNone/>
              <a:defRPr>
                <a:solidFill>
                  <a:schemeClr val="tx1">
                    <a:tint val="75000"/>
                  </a:schemeClr>
                </a:solidFill>
              </a:defRPr>
            </a:lvl3pPr>
            <a:lvl4pPr marL="1371427" indent="0" algn="ctr">
              <a:buNone/>
              <a:defRPr>
                <a:solidFill>
                  <a:schemeClr val="tx1">
                    <a:tint val="75000"/>
                  </a:schemeClr>
                </a:solidFill>
              </a:defRPr>
            </a:lvl4pPr>
            <a:lvl5pPr marL="1828569" indent="0" algn="ctr">
              <a:buNone/>
              <a:defRPr>
                <a:solidFill>
                  <a:schemeClr val="tx1">
                    <a:tint val="75000"/>
                  </a:schemeClr>
                </a:solidFill>
              </a:defRPr>
            </a:lvl5pPr>
            <a:lvl6pPr marL="2285711" indent="0" algn="ctr">
              <a:buNone/>
              <a:defRPr>
                <a:solidFill>
                  <a:schemeClr val="tx1">
                    <a:tint val="75000"/>
                  </a:schemeClr>
                </a:solidFill>
              </a:defRPr>
            </a:lvl6pPr>
            <a:lvl7pPr marL="2742853" indent="0" algn="ctr">
              <a:buNone/>
              <a:defRPr>
                <a:solidFill>
                  <a:schemeClr val="tx1">
                    <a:tint val="75000"/>
                  </a:schemeClr>
                </a:solidFill>
              </a:defRPr>
            </a:lvl7pPr>
            <a:lvl8pPr marL="3199996" indent="0" algn="ctr">
              <a:buNone/>
              <a:defRPr>
                <a:solidFill>
                  <a:schemeClr val="tx1">
                    <a:tint val="75000"/>
                  </a:schemeClr>
                </a:solidFill>
              </a:defRPr>
            </a:lvl8pPr>
            <a:lvl9pPr marL="3657138" indent="0" algn="ctr">
              <a:buNone/>
              <a:defRPr>
                <a:solidFill>
                  <a:schemeClr val="tx1">
                    <a:tint val="75000"/>
                  </a:schemeClr>
                </a:solidFill>
              </a:defRPr>
            </a:lvl9pPr>
          </a:lstStyle>
          <a:p>
            <a:r>
              <a:rPr lang="fr-FR" dirty="0" smtClean="0"/>
              <a:t>Click to edit subtitle</a:t>
            </a:r>
          </a:p>
        </p:txBody>
      </p:sp>
      <p:sp>
        <p:nvSpPr>
          <p:cNvPr id="8" name="Rectangle 7"/>
          <p:cNvSpPr/>
          <p:nvPr userDrawn="1">
            <p:custDataLst>
              <p:tags r:id="rId5"/>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9" name="Rectangle 7"/>
          <p:cNvSpPr/>
          <p:nvPr userDrawn="1">
            <p:custDataLst>
              <p:tags r:id="rId6"/>
            </p:custDataLst>
          </p:nvPr>
        </p:nvSpPr>
        <p:spPr bwMode="auto">
          <a:xfrm>
            <a:off x="1" y="1"/>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Image 10" descr="Capgemini_logo.jpg"/>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679098" y="658705"/>
            <a:ext cx="2658462" cy="686046"/>
          </a:xfrm>
          <a:prstGeom prst="rect">
            <a:avLst/>
          </a:prstGeom>
        </p:spPr>
      </p:pic>
      <p:pic>
        <p:nvPicPr>
          <p:cNvPr id="11" name="Picture 104" descr="C:\Users\UserSim\Desktop\Capgemini\moto.emf"/>
          <p:cNvPicPr>
            <a:picLocks noChangeAspect="1" noChangeArrowheads="1"/>
          </p:cNvPicPr>
          <p:nvPr userDrawn="1">
            <p:custDataLst>
              <p:tags r:id="rId7"/>
            </p:custDataLst>
          </p:nvPr>
        </p:nvPicPr>
        <p:blipFill>
          <a:blip r:embed="rId13" cstate="email"/>
          <a:srcRect/>
          <a:stretch>
            <a:fillRect/>
          </a:stretch>
        </p:blipFill>
        <p:spPr bwMode="auto">
          <a:xfrm>
            <a:off x="6064418" y="6520697"/>
            <a:ext cx="2658462" cy="229351"/>
          </a:xfrm>
          <a:prstGeom prst="rect">
            <a:avLst/>
          </a:prstGeom>
          <a:noFill/>
        </p:spPr>
      </p:pic>
    </p:spTree>
    <p:extLst>
      <p:ext uri="{BB962C8B-B14F-4D97-AF65-F5344CB8AC3E}">
        <p14:creationId xmlns:p14="http://schemas.microsoft.com/office/powerpoint/2010/main" val="1739360370"/>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875752048"/>
      </p:ext>
    </p:extLst>
  </p:cSld>
  <p:clrMapOvr>
    <a:masterClrMapping/>
  </p:clrMapOvr>
  <p:extLst mod="1">
    <p:ext uri="{DCECCB84-F9BA-43D5-87BE-67443E8EF086}">
      <p15:sldGuideLst xmlns:p15="http://schemas.microsoft.com/office/powerpoint/2012/main" xmlns="">
        <p15:guide id="1" pos="7219">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4"/>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77889728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solidFill>
                <a:srgbClr val="000000"/>
              </a:solidFill>
            </a:endParaRPr>
          </a:p>
        </p:txBody>
      </p:sp>
    </p:spTree>
    <p:extLst>
      <p:ext uri="{BB962C8B-B14F-4D97-AF65-F5344CB8AC3E}">
        <p14:creationId xmlns:p14="http://schemas.microsoft.com/office/powerpoint/2010/main" val="408759710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solidFill>
                <a:srgbClr val="000000"/>
              </a:solidFill>
            </a:endParaRPr>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6">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2883987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7481347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993641799"/>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8" cstate="print"/>
          <a:srcRect l="240" t="25" r="260" b="533"/>
          <a:stretch>
            <a:fillRect/>
          </a:stretch>
        </p:blipFill>
        <p:spPr>
          <a:xfrm>
            <a:off x="0" y="1324099"/>
            <a:ext cx="9144000" cy="5533901"/>
          </a:xfrm>
          <a:prstGeom prst="rect">
            <a:avLst/>
          </a:prstGeom>
        </p:spPr>
      </p:pic>
      <p:sp>
        <p:nvSpPr>
          <p:cNvPr id="18" name="Rectangle 17"/>
          <p:cNvSpPr/>
          <p:nvPr userDrawn="1">
            <p:custDataLst>
              <p:tags r:id="rId1"/>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17" name="Rectangle 7"/>
          <p:cNvSpPr/>
          <p:nvPr userDrawn="1">
            <p:custDataLst>
              <p:tags r:id="rId2"/>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Picture 104" descr="C:\Users\UserSim\Desktop\Capgemini\moto.emf"/>
          <p:cNvPicPr>
            <a:picLocks noChangeAspect="1" noChangeArrowheads="1"/>
          </p:cNvPicPr>
          <p:nvPr userDrawn="1">
            <p:custDataLst>
              <p:tags r:id="rId3"/>
            </p:custDataLst>
          </p:nvPr>
        </p:nvPicPr>
        <p:blipFill>
          <a:blip r:embed="rId9" cstate="email"/>
          <a:srcRect/>
          <a:stretch>
            <a:fillRect/>
          </a:stretch>
        </p:blipFill>
        <p:spPr bwMode="auto">
          <a:xfrm>
            <a:off x="6064418" y="6520717"/>
            <a:ext cx="2770546" cy="239021"/>
          </a:xfrm>
          <a:prstGeom prst="rect">
            <a:avLst/>
          </a:prstGeom>
          <a:noFill/>
        </p:spPr>
      </p:pic>
      <p:sp>
        <p:nvSpPr>
          <p:cNvPr id="2" name="Title 1"/>
          <p:cNvSpPr>
            <a:spLocks noGrp="1"/>
          </p:cNvSpPr>
          <p:nvPr>
            <p:ph type="ctrTitle" hasCustomPrompt="1"/>
            <p:custDataLst>
              <p:tags r:id="rId4"/>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5"/>
            </p:custDataLst>
          </p:nvPr>
        </p:nvSpPr>
        <p:spPr>
          <a:xfrm>
            <a:off x="4"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6"/>
            </p:custDataLst>
          </p:nvPr>
        </p:nvPicPr>
        <p:blipFill>
          <a:blip r:embed="rId10" cstate="email"/>
          <a:srcRect/>
          <a:stretch>
            <a:fillRect/>
          </a:stretch>
        </p:blipFill>
        <p:spPr bwMode="auto">
          <a:xfrm>
            <a:off x="661139" y="653034"/>
            <a:ext cx="2770161" cy="694690"/>
          </a:xfrm>
          <a:prstGeom prst="rect">
            <a:avLst/>
          </a:prstGeom>
          <a:noFill/>
        </p:spPr>
      </p:pic>
    </p:spTree>
    <p:extLst>
      <p:ext uri="{BB962C8B-B14F-4D97-AF65-F5344CB8AC3E}">
        <p14:creationId xmlns:p14="http://schemas.microsoft.com/office/powerpoint/2010/main" val="4070841687"/>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556"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4145310" y="1968839"/>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4"/>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5"/>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3"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7"/>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pic>
        <p:nvPicPr>
          <p:cNvPr id="24" name="Picture 104" descr="C:\Users\UserSim\Desktop\Capgemini\moto.emf"/>
          <p:cNvPicPr>
            <a:picLocks noChangeAspect="1" noChangeArrowheads="1"/>
          </p:cNvPicPr>
          <p:nvPr userDrawn="1">
            <p:custDataLst>
              <p:tags r:id="rId8"/>
            </p:custDataLst>
          </p:nvPr>
        </p:nvPicPr>
        <p:blipFill>
          <a:blip r:embed="rId14" cstate="email"/>
          <a:srcRect/>
          <a:stretch>
            <a:fillRect/>
          </a:stretch>
        </p:blipFill>
        <p:spPr bwMode="auto">
          <a:xfrm>
            <a:off x="6064418" y="6520717"/>
            <a:ext cx="2770546" cy="239021"/>
          </a:xfrm>
          <a:prstGeom prst="rect">
            <a:avLst/>
          </a:prstGeom>
          <a:noFill/>
        </p:spPr>
      </p:pic>
    </p:spTree>
    <p:extLst>
      <p:ext uri="{BB962C8B-B14F-4D97-AF65-F5344CB8AC3E}">
        <p14:creationId xmlns:p14="http://schemas.microsoft.com/office/powerpoint/2010/main" val="666781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vmlDrawing" Target="../drawings/vmlDrawing1.vml"/><Relationship Id="rId26" Type="http://schemas.openxmlformats.org/officeDocument/2006/relationships/tags" Target="../tags/tag8.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5" Type="http://schemas.openxmlformats.org/officeDocument/2006/relationships/tags" Target="../tags/tag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5.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4.xml"/><Relationship Id="rId27" Type="http://schemas.openxmlformats.org/officeDocument/2006/relationships/oleObject" Target="../embeddings/oleObject1.bin"/></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theme" Target="../theme/theme10.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1.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theme" Target="../theme/theme12.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0.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2" Type="http://schemas.openxmlformats.org/officeDocument/2006/relationships/slideLayout" Target="../slideLayouts/slideLayout144.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theme" Target="../theme/theme13.xml"/><Relationship Id="rId5" Type="http://schemas.openxmlformats.org/officeDocument/2006/relationships/slideLayout" Target="../slideLayouts/slideLayout147.xml"/><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0.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theme" Target="../theme/theme14.xml"/><Relationship Id="rId5" Type="http://schemas.openxmlformats.org/officeDocument/2006/relationships/slideLayout" Target="../slideLayouts/slideLayout157.xml"/><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0.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theme" Target="../theme/theme15.xml"/><Relationship Id="rId5" Type="http://schemas.openxmlformats.org/officeDocument/2006/relationships/slideLayout" Target="../slideLayouts/slideLayout16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0.xml"/><Relationship Id="rId3" Type="http://schemas.openxmlformats.org/officeDocument/2006/relationships/slideLayout" Target="../slideLayouts/slideLayout175.xml"/><Relationship Id="rId7" Type="http://schemas.openxmlformats.org/officeDocument/2006/relationships/slideLayout" Target="../slideLayouts/slideLayout179.xml"/><Relationship Id="rId2" Type="http://schemas.openxmlformats.org/officeDocument/2006/relationships/slideLayout" Target="../slideLayouts/slideLayout174.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theme" Target="../theme/theme16.xml"/><Relationship Id="rId5" Type="http://schemas.openxmlformats.org/officeDocument/2006/relationships/slideLayout" Target="../slideLayouts/slideLayout177.xml"/><Relationship Id="rId10" Type="http://schemas.openxmlformats.org/officeDocument/2006/relationships/slideLayout" Target="../slideLayouts/slideLayout182.xml"/><Relationship Id="rId4" Type="http://schemas.openxmlformats.org/officeDocument/2006/relationships/slideLayout" Target="../slideLayouts/slideLayout176.xml"/><Relationship Id="rId9" Type="http://schemas.openxmlformats.org/officeDocument/2006/relationships/slideLayout" Target="../slideLayouts/slideLayout18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2.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slideLayout" Target="../slideLayouts/slideLayout29.xml"/><Relationship Id="rId7" Type="http://schemas.openxmlformats.org/officeDocument/2006/relationships/image" Target="../media/image12.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3.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image" Target="../media/image14.svg"/><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image" Target="../media/image12.png"/><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theme" Target="../theme/theme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image" Target="../media/image14.svg"/><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image" Target="../media/image12.png"/><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theme" Target="../theme/theme5.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theme" Target="../theme/theme6.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theme" Target="../theme/theme7.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theme" Target="../theme/theme8.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theme" Target="../theme/theme9.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9"/>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62" name="think-cell Slide" r:id="rId27" imgW="360" imgH="360" progId="">
                  <p:embed/>
                </p:oleObj>
              </mc:Choice>
              <mc:Fallback>
                <p:oleObj name="think-cell Slide" r:id="rId27" imgW="360" imgH="360" progId="">
                  <p:embed/>
                  <p:pic>
                    <p:nvPicPr>
                      <p:cNvPr id="0" name="Picture 6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0"/>
            </p:custDataLst>
          </p:nvPr>
        </p:nvSpPr>
        <p:spPr>
          <a:xfrm>
            <a:off x="12" y="4"/>
            <a:ext cx="9143999" cy="1002135"/>
          </a:xfrm>
          <a:prstGeom prst="rect">
            <a:avLst/>
          </a:prstGeom>
        </p:spPr>
        <p:txBody>
          <a:bodyPr vert="horz" lIns="297529" tIns="33059" rIns="165294" bIns="33059" rtlCol="0" anchor="ctr">
            <a:noAutofit/>
          </a:bodyPr>
          <a:lstStyle/>
          <a:p>
            <a:r>
              <a:rPr lang="fr-FR" noProof="0"/>
              <a:t>Cliquez pour modifier le style du titre</a:t>
            </a:r>
            <a:endParaRPr lang="en-US" noProof="0" dirty="0"/>
          </a:p>
        </p:txBody>
      </p:sp>
      <p:sp>
        <p:nvSpPr>
          <p:cNvPr id="3" name="Text Placeholder 2"/>
          <p:cNvSpPr>
            <a:spLocks noGrp="1"/>
          </p:cNvSpPr>
          <p:nvPr>
            <p:ph type="body" idx="1"/>
            <p:custDataLst>
              <p:tags r:id="rId21"/>
            </p:custDataLst>
          </p:nvPr>
        </p:nvSpPr>
        <p:spPr>
          <a:xfrm>
            <a:off x="298527" y="1501977"/>
            <a:ext cx="8712115" cy="4636540"/>
          </a:xfrm>
          <a:prstGeom prst="rect">
            <a:avLst/>
          </a:prstGeom>
        </p:spPr>
        <p:txBody>
          <a:bodyPr vert="horz" lIns="10800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22"/>
            </p:custDataLst>
          </p:nvPr>
        </p:nvSpPr>
        <p:spPr>
          <a:xfrm>
            <a:off x="8827287" y="6661691"/>
            <a:ext cx="110608" cy="107722"/>
          </a:xfrm>
          <a:prstGeom prst="rect">
            <a:avLst/>
          </a:prstGeom>
          <a:noFill/>
        </p:spPr>
        <p:txBody>
          <a:bodyPr wrap="none" lIns="0" tIns="0" rIns="0" bIns="0" rtlCol="0" anchor="ctr">
            <a:spAutoFit/>
          </a:bodyPr>
          <a:lstStyle/>
          <a:p>
            <a:pPr algn="ctr" defTabSz="957756"/>
            <a:fld id="{6A895693-0027-4F28-9367-92E39A51F51C}" type="slidenum">
              <a:rPr lang="en-US" sz="700">
                <a:solidFill>
                  <a:srgbClr val="998C85"/>
                </a:solidFill>
              </a:rPr>
              <a:pPr algn="ctr" defTabSz="957756"/>
              <a:t>‹#›</a:t>
            </a:fld>
            <a:endParaRPr lang="en-US" sz="700" dirty="0">
              <a:solidFill>
                <a:srgbClr val="998C85"/>
              </a:solidFill>
            </a:endParaRPr>
          </a:p>
        </p:txBody>
      </p:sp>
      <p:sp>
        <p:nvSpPr>
          <p:cNvPr id="9" name="Freeform 4"/>
          <p:cNvSpPr>
            <a:spLocks/>
          </p:cNvSpPr>
          <p:nvPr>
            <p:custDataLst>
              <p:tags r:id="rId23"/>
            </p:custDataLst>
          </p:nvPr>
        </p:nvSpPr>
        <p:spPr bwMode="auto">
          <a:xfrm>
            <a:off x="13"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pPr defTabSz="957756"/>
            <a:endParaRPr lang="fr-FR" sz="1900">
              <a:solidFill>
                <a:srgbClr val="263147"/>
              </a:solidFill>
            </a:endParaRPr>
          </a:p>
        </p:txBody>
      </p:sp>
      <p:sp>
        <p:nvSpPr>
          <p:cNvPr id="12" name="Rectangle 11"/>
          <p:cNvSpPr>
            <a:spLocks noChangeArrowheads="1"/>
          </p:cNvSpPr>
          <p:nvPr>
            <p:custDataLst>
              <p:tags r:id="rId24"/>
            </p:custDataLst>
          </p:nvPr>
        </p:nvSpPr>
        <p:spPr bwMode="auto">
          <a:xfrm>
            <a:off x="6223231" y="6623426"/>
            <a:ext cx="2455979"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err="1">
                <a:solidFill>
                  <a:srgbClr val="998C85"/>
                </a:solidFill>
                <a:cs typeface="Helvetica Light"/>
              </a:rPr>
              <a:t>Capgemini</a:t>
            </a:r>
            <a:r>
              <a:rPr lang="en-US" altLang="en-US" sz="700" dirty="0">
                <a:solidFill>
                  <a:srgbClr val="998C85"/>
                </a:solidFill>
                <a:cs typeface="Helvetica Light"/>
              </a:rPr>
              <a:t> 2015. All Rights Reserved</a:t>
            </a:r>
          </a:p>
        </p:txBody>
      </p:sp>
      <p:pic>
        <p:nvPicPr>
          <p:cNvPr id="14" name="Picture 103" descr="C:\Users\UserSim\Desktop\Capgemini\Capgemini_logo_cmyk.png"/>
          <p:cNvPicPr>
            <a:picLocks noChangeAspect="1" noChangeArrowheads="1"/>
          </p:cNvPicPr>
          <p:nvPr>
            <p:custDataLst>
              <p:tags r:id="rId25"/>
            </p:custDataLst>
          </p:nvPr>
        </p:nvPicPr>
        <p:blipFill>
          <a:blip r:embed="rId29" cstate="email"/>
          <a:srcRect/>
          <a:stretch>
            <a:fillRect/>
          </a:stretch>
        </p:blipFill>
        <p:spPr bwMode="auto">
          <a:xfrm>
            <a:off x="146741" y="6443187"/>
            <a:ext cx="1209798" cy="320682"/>
          </a:xfrm>
          <a:prstGeom prst="rect">
            <a:avLst/>
          </a:prstGeom>
          <a:noFill/>
        </p:spPr>
      </p:pic>
      <p:cxnSp>
        <p:nvCxnSpPr>
          <p:cNvPr id="15" name="Straight Connector 5"/>
          <p:cNvCxnSpPr/>
          <p:nvPr>
            <p:custDataLst>
              <p:tags r:id="rId26"/>
            </p:custDataLst>
          </p:nvPr>
        </p:nvCxnSpPr>
        <p:spPr>
          <a:xfrm flipH="1">
            <a:off x="13"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5" r:id="rId13"/>
    <p:sldLayoutId id="2147483676" r:id="rId14"/>
    <p:sldLayoutId id="2147483677" r:id="rId15"/>
    <p:sldLayoutId id="2147483678" r:id="rId16"/>
  </p:sldLayoutIdLst>
  <p:txStyles>
    <p:title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smtClean="0"/>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7504655"/>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Lst>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solidFill>
                  <a:prstClr val="black">
                    <a:tint val="75000"/>
                  </a:prstClr>
                </a:solidFill>
              </a:rPr>
              <a:pPr/>
              <a:t>11/24/2017</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11492969"/>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smtClean="0"/>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199739628"/>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Lst>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4294967295" orient="horz" pos="4065">
          <p15:clr>
            <a:srgbClr val="F26B43"/>
          </p15:clr>
        </p15:guide>
        <p15:guide id="4294967295" pos="257">
          <p15:clr>
            <a:srgbClr val="F26B43"/>
          </p15:clr>
        </p15:guide>
        <p15:guide id="4294967295" pos="7423">
          <p15:clr>
            <a:srgbClr val="F26B43"/>
          </p15:clr>
        </p15:guide>
        <p15:guide id="4294967295" orient="horz" pos="25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smtClean="0"/>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560489499"/>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Lst>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4294967295" orient="horz" pos="4065">
          <p15:clr>
            <a:srgbClr val="F26B43"/>
          </p15:clr>
        </p15:guide>
        <p15:guide id="4294967295" pos="257">
          <p15:clr>
            <a:srgbClr val="F26B43"/>
          </p15:clr>
        </p15:guide>
        <p15:guide id="4294967295" pos="7423">
          <p15:clr>
            <a:srgbClr val="F26B43"/>
          </p15:clr>
        </p15:guide>
        <p15:guide id="4294967295" orient="horz" pos="25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smtClean="0"/>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43663114"/>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Lst>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4294967295" orient="horz" pos="4065">
          <p15:clr>
            <a:srgbClr val="F26B43"/>
          </p15:clr>
        </p15:guide>
        <p15:guide id="4294967295" pos="257">
          <p15:clr>
            <a:srgbClr val="F26B43"/>
          </p15:clr>
        </p15:guide>
        <p15:guide id="4294967295" pos="7423">
          <p15:clr>
            <a:srgbClr val="F26B43"/>
          </p15:clr>
        </p15:guide>
        <p15:guide id="4294967295" orient="horz" pos="25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smtClean="0"/>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814486015"/>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Lst>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smtClean="0"/>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446899729"/>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Lst>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4294967295" orient="horz" pos="4065">
          <p15:clr>
            <a:srgbClr val="F26B43"/>
          </p15:clr>
        </p15:guide>
        <p15:guide id="4294967295" pos="257">
          <p15:clr>
            <a:srgbClr val="F26B43"/>
          </p15:clr>
        </p15:guide>
        <p15:guide id="4294967295" pos="7423">
          <p15:clr>
            <a:srgbClr val="F26B43"/>
          </p15:clr>
        </p15:guide>
        <p15:guide id="4294967295" orient="horz" pos="25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67382451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8" r:id="rId8"/>
    <p:sldLayoutId id="2147483689" r:id="rId9"/>
    <p:sldLayoutId id="2147483692" r:id="rId10"/>
  </p:sldLayoutIdLst>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7">
            <a:extLst>
              <a:ext uri="{96DAC541-7B7A-43D3-8B79-37D633B846F1}">
                <asvg:svgBlip xmlns:asvg="http://schemas.microsoft.com/office/drawing/2016/SVG/main" xmlns="" r:embed="rId8"/>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651047283"/>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740" r:id="rId5"/>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72953280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0">
            <a:extLst>
              <a:ext uri="{96DAC541-7B7A-43D3-8B79-37D633B846F1}">
                <asvg:svgBlip xmlns:asvg="http://schemas.microsoft.com/office/drawing/2016/SVG/main" xmlns="" r:embed="rId21"/>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67415568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smtClean="0"/>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243353524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Lst>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smtClean="0"/>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670742458"/>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Lst>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smtClean="0"/>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86282935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Lst>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smtClean="0"/>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497668535"/>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Lst>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10.xml"/></Relationships>
</file>

<file path=ppt/slides/_rels/slide1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10.xml"/></Relationships>
</file>

<file path=ppt/slides/_rels/slide1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110.xml"/></Relationships>
</file>

<file path=ppt/slides/_rels/slide1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110.xml"/></Relationships>
</file>

<file path=ppt/slides/_rels/slide1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10.xml"/></Relationships>
</file>

<file path=ppt/slides/_rels/slide1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1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120.xml"/></Relationships>
</file>

<file path=ppt/slides/_rels/slide21.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1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0.xml"/></Relationships>
</file>

<file path=ppt/slides/_rels/slide2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gif"/><Relationship Id="rId1" Type="http://schemas.openxmlformats.org/officeDocument/2006/relationships/slideLayout" Target="../slideLayouts/slideLayout1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26.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123.xml"/></Relationships>
</file>

<file path=ppt/slides/_rels/slide27.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1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xml"/><Relationship Id="rId1" Type="http://schemas.openxmlformats.org/officeDocument/2006/relationships/slideLayout" Target="../slideLayouts/slideLayout31.xml"/><Relationship Id="rId4" Type="http://schemas.openxmlformats.org/officeDocument/2006/relationships/image" Target="../media/image4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4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61.xml"/></Relationships>
</file>

<file path=ppt/slides/_rels/slide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81.xml"/></Relationships>
</file>

<file path=ppt/slides/_rels/slide4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81.xml"/></Relationships>
</file>

<file path=ppt/slides/_rels/slide4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71.xml"/></Relationships>
</file>

<file path=ppt/slides/_rels/slide4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g"/><Relationship Id="rId1" Type="http://schemas.openxmlformats.org/officeDocument/2006/relationships/slideLayout" Target="../slideLayouts/slideLayout171.xml"/></Relationships>
</file>

<file path=ppt/slides/_rels/slide48.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171.xml"/><Relationship Id="rId4" Type="http://schemas.openxmlformats.org/officeDocument/2006/relationships/image" Target="../media/image82.jpeg"/></Relationships>
</file>

<file path=ppt/slides/_rels/slide49.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171.xml"/></Relationships>
</file>

<file path=ppt/slides/_rels/slide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g"/><Relationship Id="rId1" Type="http://schemas.openxmlformats.org/officeDocument/2006/relationships/slideLayout" Target="../slideLayouts/slideLayout90.xml"/></Relationships>
</file>

<file path=ppt/slides/_rels/slide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1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332656"/>
            <a:ext cx="7533476" cy="1368152"/>
          </a:xfrm>
        </p:spPr>
        <p:txBody>
          <a:bodyPr/>
          <a:lstStyle/>
          <a:p>
            <a:r>
              <a:rPr lang="en-US" sz="3200" b="1" dirty="0"/>
              <a:t>Fundamentals of </a:t>
            </a:r>
            <a:br>
              <a:rPr lang="en-US" sz="3200" b="1" dirty="0"/>
            </a:br>
            <a:r>
              <a:rPr lang="en-US" sz="3200" b="1" dirty="0"/>
              <a:t>	Hardware</a:t>
            </a:r>
            <a:br>
              <a:rPr lang="en-US" sz="3200" b="1" dirty="0"/>
            </a:br>
            <a:endParaRPr lang="en-US" b="1" dirty="0"/>
          </a:p>
        </p:txBody>
      </p:sp>
      <p:sp>
        <p:nvSpPr>
          <p:cNvPr id="3" name="TextBox 2"/>
          <p:cNvSpPr txBox="1"/>
          <p:nvPr/>
        </p:nvSpPr>
        <p:spPr>
          <a:xfrm>
            <a:off x="395536" y="3356992"/>
            <a:ext cx="3312368" cy="3046988"/>
          </a:xfrm>
          <a:prstGeom prst="rect">
            <a:avLst/>
          </a:prstGeom>
          <a:noFill/>
        </p:spPr>
        <p:txBody>
          <a:bodyPr wrap="square" rtlCol="0">
            <a:spAutoFit/>
          </a:bodyPr>
          <a:lstStyle/>
          <a:p>
            <a:r>
              <a:rPr lang="en-US" b="1" dirty="0" smtClean="0">
                <a:solidFill>
                  <a:schemeClr val="bg1"/>
                </a:solidFill>
              </a:rPr>
              <a:t>Team Members:</a:t>
            </a:r>
          </a:p>
          <a:p>
            <a:endParaRPr lang="en-US" dirty="0" smtClean="0">
              <a:solidFill>
                <a:schemeClr val="bg1"/>
              </a:solidFill>
            </a:endParaRPr>
          </a:p>
          <a:p>
            <a:pPr algn="just"/>
            <a:r>
              <a:rPr lang="en-US" sz="2000" dirty="0" smtClean="0">
                <a:solidFill>
                  <a:schemeClr val="bg1"/>
                </a:solidFill>
              </a:rPr>
              <a:t>Saurabh  Mishra</a:t>
            </a:r>
          </a:p>
          <a:p>
            <a:pPr algn="just"/>
            <a:r>
              <a:rPr lang="en-US" sz="2000" dirty="0" smtClean="0">
                <a:solidFill>
                  <a:schemeClr val="bg1"/>
                </a:solidFill>
              </a:rPr>
              <a:t>Pratiksha  Misal</a:t>
            </a:r>
          </a:p>
          <a:p>
            <a:pPr algn="just"/>
            <a:r>
              <a:rPr lang="en-US" sz="2000" dirty="0" smtClean="0">
                <a:solidFill>
                  <a:schemeClr val="bg1"/>
                </a:solidFill>
              </a:rPr>
              <a:t>S. Mangala  Harshini</a:t>
            </a:r>
          </a:p>
          <a:p>
            <a:pPr algn="just"/>
            <a:r>
              <a:rPr lang="en-US" sz="2000" dirty="0" smtClean="0">
                <a:solidFill>
                  <a:schemeClr val="bg1"/>
                </a:solidFill>
              </a:rPr>
              <a:t>Kirti Devadiga</a:t>
            </a:r>
          </a:p>
          <a:p>
            <a:pPr algn="just"/>
            <a:r>
              <a:rPr lang="en-US" sz="2000" dirty="0" smtClean="0">
                <a:solidFill>
                  <a:schemeClr val="bg1"/>
                </a:solidFill>
              </a:rPr>
              <a:t>Tejaswini  Sutar</a:t>
            </a:r>
          </a:p>
          <a:p>
            <a:pPr algn="just"/>
            <a:r>
              <a:rPr lang="en-US" sz="2000" dirty="0" smtClean="0">
                <a:solidFill>
                  <a:schemeClr val="bg1"/>
                </a:solidFill>
              </a:rPr>
              <a:t>Hima Bindu</a:t>
            </a:r>
          </a:p>
          <a:p>
            <a:endParaRPr lang="en-US" dirty="0" smtClean="0"/>
          </a:p>
          <a:p>
            <a:endParaRPr lang="en-US" dirty="0"/>
          </a:p>
        </p:txBody>
      </p:sp>
    </p:spTree>
    <p:extLst>
      <p:ext uri="{BB962C8B-B14F-4D97-AF65-F5344CB8AC3E}">
        <p14:creationId xmlns:p14="http://schemas.microsoft.com/office/powerpoint/2010/main" val="1788750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p:cNvSpPr txBox="1">
            <a:spLocks/>
          </p:cNvSpPr>
          <p:nvPr/>
        </p:nvSpPr>
        <p:spPr>
          <a:xfrm>
            <a:off x="3045531" y="1436642"/>
            <a:ext cx="3031600" cy="840230"/>
          </a:xfrm>
          <a:prstGeom prst="rect">
            <a:avLst/>
          </a:prstGeom>
          <a:noFill/>
        </p:spPr>
        <p:txBody>
          <a:bodyPr vert="horz" wrap="none" lIns="91440" tIns="45720" rIns="91440" bIns="45720" rtlCol="0">
            <a:spAutoFit/>
          </a:bodyPr>
          <a:lstStyle>
            <a:lvl1pPr marL="0" indent="0" algn="l" defTabSz="685800" rtl="0" eaLnBrk="1" latinLnBrk="0" hangingPunct="1">
              <a:lnSpc>
                <a:spcPct val="90000"/>
              </a:lnSpc>
              <a:spcBef>
                <a:spcPts val="0"/>
              </a:spcBef>
              <a:spcAft>
                <a:spcPts val="0"/>
              </a:spcAft>
              <a:buFont typeface="Arial" panose="020B0604020202020204" pitchFamily="34" charset="0"/>
              <a:buNone/>
              <a:defRPr sz="1800" kern="1200">
                <a:solidFill>
                  <a:srgbClr val="263147"/>
                </a:solidFill>
                <a:latin typeface="Arial" pitchFamily="34" charset="0"/>
                <a:ea typeface="Verdana" panose="020B0604030504040204" pitchFamily="34" charset="0"/>
                <a:cs typeface="Arial" pitchFamily="34" charset="0"/>
              </a:defRPr>
            </a:lvl1pPr>
            <a:lvl2pPr marL="5143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2pPr>
            <a:lvl3pPr marL="8572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3pPr>
            <a:lvl4pPr marL="12001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4pPr>
            <a:lvl5pPr marL="15430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5pPr>
            <a:lvl6pPr marL="1435100" indent="-285750" algn="l" defTabSz="685800" rtl="0" eaLnBrk="1" latinLnBrk="0" hangingPunct="1">
              <a:lnSpc>
                <a:spcPct val="90000"/>
              </a:lnSpc>
              <a:spcBef>
                <a:spcPts val="0"/>
              </a:spcBef>
              <a:spcAft>
                <a:spcPts val="0"/>
              </a:spcAft>
              <a:buClr>
                <a:schemeClr val="tx2"/>
              </a:buClr>
              <a:buSzPct val="70000"/>
              <a:buFont typeface="Wingdings" pitchFamily="2" charset="2"/>
              <a:buChar char="§"/>
              <a:defRPr sz="1800" kern="1200">
                <a:solidFill>
                  <a:srgbClr val="263147"/>
                </a:solidFill>
                <a:latin typeface="Arial" pitchFamily="34" charset="0"/>
                <a:ea typeface="+mn-ea"/>
                <a:cs typeface="Arial" pitchFamily="34" charset="0"/>
              </a:defRPr>
            </a:lvl6pPr>
            <a:lvl7pPr marL="1714500" indent="-273050" algn="l" defTabSz="685800" rtl="0" eaLnBrk="1" latinLnBrk="0" hangingPunct="1">
              <a:lnSpc>
                <a:spcPct val="90000"/>
              </a:lnSpc>
              <a:spcBef>
                <a:spcPts val="0"/>
              </a:spcBef>
              <a:spcAft>
                <a:spcPts val="0"/>
              </a:spcAft>
              <a:buClr>
                <a:srgbClr val="C00000"/>
              </a:buClr>
              <a:buSzPct val="70000"/>
              <a:buFont typeface="Arial" pitchFamily="34" charset="0"/>
              <a:buChar char="–"/>
              <a:defRPr sz="1800" kern="1200" baseline="0">
                <a:solidFill>
                  <a:srgbClr val="263147"/>
                </a:solidFill>
                <a:latin typeface="Arial" pitchFamily="34" charset="0"/>
                <a:ea typeface="+mn-ea"/>
                <a:cs typeface="Arial" pitchFamily="34" charset="0"/>
              </a:defRPr>
            </a:lvl7pPr>
            <a:lvl8pPr marL="1600200" indent="-228600" algn="l" defTabSz="685800" rtl="0" eaLnBrk="1" latinLnBrk="0" hangingPunct="1">
              <a:lnSpc>
                <a:spcPct val="90000"/>
              </a:lnSpc>
              <a:spcBef>
                <a:spcPts val="0"/>
              </a:spcBef>
              <a:spcAft>
                <a:spcPts val="0"/>
              </a:spcAft>
              <a:buSzPct val="70000"/>
              <a:buFont typeface="Arial" panose="020B0604020202020204" pitchFamily="34" charset="0"/>
              <a:buChar char="•"/>
              <a:defRPr sz="1800" kern="1200" baseline="0">
                <a:solidFill>
                  <a:schemeClr val="tx1"/>
                </a:solidFill>
                <a:latin typeface="Arial" pitchFamily="34" charset="0"/>
                <a:ea typeface="+mn-ea"/>
                <a:cs typeface="Arial" pitchFamily="34" charset="0"/>
              </a:defRPr>
            </a:lvl8pPr>
            <a:lvl9pPr marL="1824038" indent="-223838" algn="l" defTabSz="685800" rtl="0" eaLnBrk="1" latinLnBrk="0" hangingPunct="1">
              <a:lnSpc>
                <a:spcPct val="90000"/>
              </a:lnSpc>
              <a:spcBef>
                <a:spcPts val="0"/>
              </a:spcBef>
              <a:spcAft>
                <a:spcPts val="0"/>
              </a:spcAft>
              <a:buSzPct val="70000"/>
              <a:buFont typeface="Arial" pitchFamily="34" charset="0"/>
              <a:buChar char="–"/>
              <a:defRPr sz="1800" kern="1200">
                <a:solidFill>
                  <a:schemeClr val="tx1"/>
                </a:solidFill>
                <a:latin typeface="Arial" pitchFamily="34" charset="0"/>
                <a:ea typeface="+mn-ea"/>
                <a:cs typeface="Arial" pitchFamily="34" charset="0"/>
              </a:defRPr>
            </a:lvl9pPr>
          </a:lstStyle>
          <a:p>
            <a:pPr algn="ctr"/>
            <a:r>
              <a:rPr lang="en-US" sz="5400" dirty="0" smtClean="0">
                <a:ln w="0"/>
                <a:gradFill>
                  <a:gsLst>
                    <a:gs pos="21000">
                      <a:srgbClr val="53575C"/>
                    </a:gs>
                    <a:gs pos="88000">
                      <a:srgbClr val="C5C7CA"/>
                    </a:gs>
                  </a:gsLst>
                  <a:lin ang="5400000"/>
                </a:gradFill>
              </a:rPr>
              <a:t>2. Mouse</a:t>
            </a:r>
            <a:endParaRPr lang="en-US" sz="5400" dirty="0">
              <a:ln w="0"/>
              <a:gradFill>
                <a:gsLst>
                  <a:gs pos="21000">
                    <a:srgbClr val="53575C"/>
                  </a:gs>
                  <a:gs pos="88000">
                    <a:srgbClr val="C5C7CA"/>
                  </a:gs>
                </a:gsLst>
                <a:lin ang="5400000"/>
              </a:gradFill>
            </a:endParaRPr>
          </a:p>
        </p:txBody>
      </p:sp>
      <p:pic>
        <p:nvPicPr>
          <p:cNvPr id="16386" name="Picture 2" descr="C:\Users\training\Desktop\k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2729" y="2726432"/>
            <a:ext cx="3079431" cy="2646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066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p:cNvSpPr txBox="1">
            <a:spLocks/>
          </p:cNvSpPr>
          <p:nvPr/>
        </p:nvSpPr>
        <p:spPr>
          <a:xfrm>
            <a:off x="1583594" y="476672"/>
            <a:ext cx="5955477" cy="840230"/>
          </a:xfrm>
          <a:prstGeom prst="rect">
            <a:avLst/>
          </a:prstGeom>
          <a:noFill/>
        </p:spPr>
        <p:txBody>
          <a:bodyPr vert="horz" wrap="none" lIns="91440" tIns="45720" rIns="91440" bIns="45720" rtlCol="0">
            <a:spAutoFit/>
          </a:bodyPr>
          <a:lstStyle>
            <a:lvl1pPr marL="0" indent="0" algn="l" defTabSz="685800" rtl="0" eaLnBrk="1" latinLnBrk="0" hangingPunct="1">
              <a:lnSpc>
                <a:spcPct val="90000"/>
              </a:lnSpc>
              <a:spcBef>
                <a:spcPts val="0"/>
              </a:spcBef>
              <a:spcAft>
                <a:spcPts val="0"/>
              </a:spcAft>
              <a:buFont typeface="Arial" panose="020B0604020202020204" pitchFamily="34" charset="0"/>
              <a:buNone/>
              <a:defRPr sz="1800" kern="1200">
                <a:solidFill>
                  <a:srgbClr val="263147"/>
                </a:solidFill>
                <a:latin typeface="Arial" pitchFamily="34" charset="0"/>
                <a:ea typeface="Verdana" panose="020B0604030504040204" pitchFamily="34" charset="0"/>
                <a:cs typeface="Arial" pitchFamily="34" charset="0"/>
              </a:defRPr>
            </a:lvl1pPr>
            <a:lvl2pPr marL="5143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2pPr>
            <a:lvl3pPr marL="8572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3pPr>
            <a:lvl4pPr marL="12001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4pPr>
            <a:lvl5pPr marL="15430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5pPr>
            <a:lvl6pPr marL="1435100" indent="-285750" algn="l" defTabSz="685800" rtl="0" eaLnBrk="1" latinLnBrk="0" hangingPunct="1">
              <a:lnSpc>
                <a:spcPct val="90000"/>
              </a:lnSpc>
              <a:spcBef>
                <a:spcPts val="0"/>
              </a:spcBef>
              <a:spcAft>
                <a:spcPts val="0"/>
              </a:spcAft>
              <a:buClr>
                <a:schemeClr val="tx2"/>
              </a:buClr>
              <a:buSzPct val="70000"/>
              <a:buFont typeface="Wingdings" pitchFamily="2" charset="2"/>
              <a:buChar char="§"/>
              <a:defRPr sz="1800" kern="1200">
                <a:solidFill>
                  <a:srgbClr val="263147"/>
                </a:solidFill>
                <a:latin typeface="Arial" pitchFamily="34" charset="0"/>
                <a:ea typeface="+mn-ea"/>
                <a:cs typeface="Arial" pitchFamily="34" charset="0"/>
              </a:defRPr>
            </a:lvl6pPr>
            <a:lvl7pPr marL="1714500" indent="-273050" algn="l" defTabSz="685800" rtl="0" eaLnBrk="1" latinLnBrk="0" hangingPunct="1">
              <a:lnSpc>
                <a:spcPct val="90000"/>
              </a:lnSpc>
              <a:spcBef>
                <a:spcPts val="0"/>
              </a:spcBef>
              <a:spcAft>
                <a:spcPts val="0"/>
              </a:spcAft>
              <a:buClr>
                <a:srgbClr val="C00000"/>
              </a:buClr>
              <a:buSzPct val="70000"/>
              <a:buFont typeface="Arial" pitchFamily="34" charset="0"/>
              <a:buChar char="–"/>
              <a:defRPr sz="1800" kern="1200" baseline="0">
                <a:solidFill>
                  <a:srgbClr val="263147"/>
                </a:solidFill>
                <a:latin typeface="Arial" pitchFamily="34" charset="0"/>
                <a:ea typeface="+mn-ea"/>
                <a:cs typeface="Arial" pitchFamily="34" charset="0"/>
              </a:defRPr>
            </a:lvl7pPr>
            <a:lvl8pPr marL="1600200" indent="-228600" algn="l" defTabSz="685800" rtl="0" eaLnBrk="1" latinLnBrk="0" hangingPunct="1">
              <a:lnSpc>
                <a:spcPct val="90000"/>
              </a:lnSpc>
              <a:spcBef>
                <a:spcPts val="0"/>
              </a:spcBef>
              <a:spcAft>
                <a:spcPts val="0"/>
              </a:spcAft>
              <a:buSzPct val="70000"/>
              <a:buFont typeface="Arial" panose="020B0604020202020204" pitchFamily="34" charset="0"/>
              <a:buChar char="•"/>
              <a:defRPr sz="1800" kern="1200" baseline="0">
                <a:solidFill>
                  <a:schemeClr val="tx1"/>
                </a:solidFill>
                <a:latin typeface="Arial" pitchFamily="34" charset="0"/>
                <a:ea typeface="+mn-ea"/>
                <a:cs typeface="Arial" pitchFamily="34" charset="0"/>
              </a:defRPr>
            </a:lvl8pPr>
            <a:lvl9pPr marL="1824038" indent="-223838" algn="l" defTabSz="685800" rtl="0" eaLnBrk="1" latinLnBrk="0" hangingPunct="1">
              <a:lnSpc>
                <a:spcPct val="90000"/>
              </a:lnSpc>
              <a:spcBef>
                <a:spcPts val="0"/>
              </a:spcBef>
              <a:spcAft>
                <a:spcPts val="0"/>
              </a:spcAft>
              <a:buSzPct val="70000"/>
              <a:buFont typeface="Arial" pitchFamily="34" charset="0"/>
              <a:buChar char="–"/>
              <a:defRPr sz="1800" kern="1200">
                <a:solidFill>
                  <a:schemeClr val="tx1"/>
                </a:solidFill>
                <a:latin typeface="Arial" pitchFamily="34" charset="0"/>
                <a:ea typeface="+mn-ea"/>
                <a:cs typeface="Arial" pitchFamily="34" charset="0"/>
              </a:defRPr>
            </a:lvl9pPr>
          </a:lstStyle>
          <a:p>
            <a:pPr algn="ctr"/>
            <a:r>
              <a:rPr lang="en-US" sz="5400" dirty="0" smtClean="0">
                <a:ln w="0"/>
                <a:gradFill>
                  <a:gsLst>
                    <a:gs pos="21000">
                      <a:srgbClr val="53575C"/>
                    </a:gs>
                    <a:gs pos="88000">
                      <a:srgbClr val="C5C7CA"/>
                    </a:gs>
                  </a:gsLst>
                  <a:lin ang="5400000"/>
                </a:gradFill>
              </a:rPr>
              <a:t>Mechanical mouse</a:t>
            </a:r>
            <a:endParaRPr lang="en-US" sz="5400" dirty="0">
              <a:ln w="0"/>
              <a:gradFill>
                <a:gsLst>
                  <a:gs pos="21000">
                    <a:srgbClr val="53575C"/>
                  </a:gs>
                  <a:gs pos="88000">
                    <a:srgbClr val="C5C7CA"/>
                  </a:gs>
                </a:gsLst>
                <a:lin ang="5400000"/>
              </a:gradFill>
            </a:endParaRPr>
          </a:p>
        </p:txBody>
      </p:sp>
      <p:sp>
        <p:nvSpPr>
          <p:cNvPr id="2" name="Rectangle 1"/>
          <p:cNvSpPr/>
          <p:nvPr/>
        </p:nvSpPr>
        <p:spPr>
          <a:xfrm>
            <a:off x="323528" y="1628800"/>
            <a:ext cx="8424936" cy="1569660"/>
          </a:xfrm>
          <a:prstGeom prst="rect">
            <a:avLst/>
          </a:prstGeom>
        </p:spPr>
        <p:txBody>
          <a:bodyPr wrap="square">
            <a:spAutoFit/>
          </a:bodyPr>
          <a:lstStyle/>
          <a:p>
            <a:pPr algn="just"/>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 mechanical mouse is a computer mouse that contains a metal or rubber ball on its under side. When the ball is rolled in any direction, sensors inside the mouse detect this motion and move the on-screen mouse pointer in the same direction.</a:t>
            </a:r>
            <a:endParaRPr lang="en-US" sz="2400" dirty="0">
              <a:solidFill>
                <a:srgbClr val="00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3198460"/>
            <a:ext cx="4911287" cy="3326884"/>
          </a:xfrm>
          <a:prstGeom prst="rect">
            <a:avLst/>
          </a:prstGeom>
        </p:spPr>
      </p:pic>
    </p:spTree>
    <p:extLst>
      <p:ext uri="{BB962C8B-B14F-4D97-AF65-F5344CB8AC3E}">
        <p14:creationId xmlns:p14="http://schemas.microsoft.com/office/powerpoint/2010/main" val="4221648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56855" y="476672"/>
            <a:ext cx="4608954" cy="840230"/>
          </a:xfrm>
          <a:prstGeom prst="rect">
            <a:avLst/>
          </a:prstGeom>
          <a:noFill/>
        </p:spPr>
        <p:txBody>
          <a:bodyPr wrap="none" lIns="91440" tIns="45720" rIns="91440" bIns="45720">
            <a:spAutoFit/>
          </a:bodyPr>
          <a:lstStyle/>
          <a:p>
            <a:pPr algn="ctr"/>
            <a:r>
              <a:rPr lang="en-US" sz="5400" b="0" cap="none" spc="0" dirty="0" smtClean="0">
                <a:ln w="0"/>
                <a:gradFill>
                  <a:gsLst>
                    <a:gs pos="21000">
                      <a:srgbClr val="53575C"/>
                    </a:gs>
                    <a:gs pos="88000">
                      <a:srgbClr val="C5C7CA"/>
                    </a:gs>
                  </a:gsLst>
                  <a:lin ang="5400000"/>
                </a:gradFill>
                <a:effectLst/>
              </a:rPr>
              <a:t>Optical Mouse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230" y="3524448"/>
            <a:ext cx="2641674" cy="1933705"/>
          </a:xfrm>
          <a:prstGeom prst="rect">
            <a:avLst/>
          </a:prstGeom>
        </p:spPr>
      </p:pic>
      <p:sp>
        <p:nvSpPr>
          <p:cNvPr id="2" name="Rectangle 1"/>
          <p:cNvSpPr/>
          <p:nvPr/>
        </p:nvSpPr>
        <p:spPr>
          <a:xfrm>
            <a:off x="683568" y="1641574"/>
            <a:ext cx="7632848" cy="1200329"/>
          </a:xfrm>
          <a:prstGeom prst="rect">
            <a:avLst/>
          </a:prstGeom>
        </p:spPr>
        <p:txBody>
          <a:bodyPr wrap="square">
            <a:spAutoFit/>
          </a:bodyPr>
          <a:lstStyle/>
          <a:p>
            <a:r>
              <a:rPr 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This type of mouse utilizes </a:t>
            </a: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light-emitting diodes (LED) or laser to help track movement. These mice are identified by examining the bottom of the mouse.</a:t>
            </a:r>
            <a:endParaRPr lang="en-US" sz="2400" dirty="0">
              <a:solidFill>
                <a:srgbClr val="000000"/>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48" y="3576488"/>
            <a:ext cx="2466975" cy="1847850"/>
          </a:xfrm>
          <a:prstGeom prst="rect">
            <a:avLst/>
          </a:prstGeom>
        </p:spPr>
      </p:pic>
    </p:spTree>
    <p:extLst>
      <p:ext uri="{BB962C8B-B14F-4D97-AF65-F5344CB8AC3E}">
        <p14:creationId xmlns:p14="http://schemas.microsoft.com/office/powerpoint/2010/main" val="31261164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792" y="4293096"/>
            <a:ext cx="5415648" cy="194421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88640"/>
            <a:ext cx="4896544" cy="3784036"/>
          </a:xfrm>
          <a:prstGeom prst="rect">
            <a:avLst/>
          </a:prstGeom>
        </p:spPr>
      </p:pic>
    </p:spTree>
    <p:extLst>
      <p:ext uri="{BB962C8B-B14F-4D97-AF65-F5344CB8AC3E}">
        <p14:creationId xmlns:p14="http://schemas.microsoft.com/office/powerpoint/2010/main" val="2150635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a:spLocks/>
          </p:cNvSpPr>
          <p:nvPr/>
        </p:nvSpPr>
        <p:spPr>
          <a:xfrm>
            <a:off x="2795462" y="1076602"/>
            <a:ext cx="3531736" cy="840230"/>
          </a:xfrm>
          <a:prstGeom prst="rect">
            <a:avLst/>
          </a:prstGeom>
          <a:noFill/>
        </p:spPr>
        <p:txBody>
          <a:bodyPr vert="horz" wrap="none" lIns="91440" tIns="45720" rIns="91440" bIns="45720" rtlCol="0">
            <a:spAutoFit/>
          </a:bodyPr>
          <a:lstStyle>
            <a:lvl1pPr marL="0" indent="0" algn="l" defTabSz="685800" rtl="0" eaLnBrk="1" latinLnBrk="0" hangingPunct="1">
              <a:lnSpc>
                <a:spcPct val="90000"/>
              </a:lnSpc>
              <a:spcBef>
                <a:spcPts val="0"/>
              </a:spcBef>
              <a:spcAft>
                <a:spcPts val="0"/>
              </a:spcAft>
              <a:buFont typeface="Arial" panose="020B0604020202020204" pitchFamily="34" charset="0"/>
              <a:buNone/>
              <a:defRPr sz="1800" kern="1200">
                <a:solidFill>
                  <a:srgbClr val="263147"/>
                </a:solidFill>
                <a:latin typeface="Arial" pitchFamily="34" charset="0"/>
                <a:ea typeface="Verdana" panose="020B0604030504040204" pitchFamily="34" charset="0"/>
                <a:cs typeface="Arial" pitchFamily="34" charset="0"/>
              </a:defRPr>
            </a:lvl1pPr>
            <a:lvl2pPr marL="5143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2pPr>
            <a:lvl3pPr marL="8572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3pPr>
            <a:lvl4pPr marL="12001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4pPr>
            <a:lvl5pPr marL="15430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5pPr>
            <a:lvl6pPr marL="1435100" indent="-285750" algn="l" defTabSz="685800" rtl="0" eaLnBrk="1" latinLnBrk="0" hangingPunct="1">
              <a:lnSpc>
                <a:spcPct val="90000"/>
              </a:lnSpc>
              <a:spcBef>
                <a:spcPts val="0"/>
              </a:spcBef>
              <a:spcAft>
                <a:spcPts val="0"/>
              </a:spcAft>
              <a:buClr>
                <a:schemeClr val="tx2"/>
              </a:buClr>
              <a:buSzPct val="70000"/>
              <a:buFont typeface="Wingdings" pitchFamily="2" charset="2"/>
              <a:buChar char="§"/>
              <a:defRPr sz="1800" kern="1200">
                <a:solidFill>
                  <a:srgbClr val="263147"/>
                </a:solidFill>
                <a:latin typeface="Arial" pitchFamily="34" charset="0"/>
                <a:ea typeface="+mn-ea"/>
                <a:cs typeface="Arial" pitchFamily="34" charset="0"/>
              </a:defRPr>
            </a:lvl6pPr>
            <a:lvl7pPr marL="1714500" indent="-273050" algn="l" defTabSz="685800" rtl="0" eaLnBrk="1" latinLnBrk="0" hangingPunct="1">
              <a:lnSpc>
                <a:spcPct val="90000"/>
              </a:lnSpc>
              <a:spcBef>
                <a:spcPts val="0"/>
              </a:spcBef>
              <a:spcAft>
                <a:spcPts val="0"/>
              </a:spcAft>
              <a:buClr>
                <a:srgbClr val="C00000"/>
              </a:buClr>
              <a:buSzPct val="70000"/>
              <a:buFont typeface="Arial" pitchFamily="34" charset="0"/>
              <a:buChar char="–"/>
              <a:defRPr sz="1800" kern="1200" baseline="0">
                <a:solidFill>
                  <a:srgbClr val="263147"/>
                </a:solidFill>
                <a:latin typeface="Arial" pitchFamily="34" charset="0"/>
                <a:ea typeface="+mn-ea"/>
                <a:cs typeface="Arial" pitchFamily="34" charset="0"/>
              </a:defRPr>
            </a:lvl7pPr>
            <a:lvl8pPr marL="1600200" indent="-228600" algn="l" defTabSz="685800" rtl="0" eaLnBrk="1" latinLnBrk="0" hangingPunct="1">
              <a:lnSpc>
                <a:spcPct val="90000"/>
              </a:lnSpc>
              <a:spcBef>
                <a:spcPts val="0"/>
              </a:spcBef>
              <a:spcAft>
                <a:spcPts val="0"/>
              </a:spcAft>
              <a:buSzPct val="70000"/>
              <a:buFont typeface="Arial" panose="020B0604020202020204" pitchFamily="34" charset="0"/>
              <a:buChar char="•"/>
              <a:defRPr sz="1800" kern="1200" baseline="0">
                <a:solidFill>
                  <a:schemeClr val="tx1"/>
                </a:solidFill>
                <a:latin typeface="Arial" pitchFamily="34" charset="0"/>
                <a:ea typeface="+mn-ea"/>
                <a:cs typeface="Arial" pitchFamily="34" charset="0"/>
              </a:defRPr>
            </a:lvl8pPr>
            <a:lvl9pPr marL="1824038" indent="-223838" algn="l" defTabSz="685800" rtl="0" eaLnBrk="1" latinLnBrk="0" hangingPunct="1">
              <a:lnSpc>
                <a:spcPct val="90000"/>
              </a:lnSpc>
              <a:spcBef>
                <a:spcPts val="0"/>
              </a:spcBef>
              <a:spcAft>
                <a:spcPts val="0"/>
              </a:spcAft>
              <a:buSzPct val="70000"/>
              <a:buFont typeface="Arial" pitchFamily="34" charset="0"/>
              <a:buChar char="–"/>
              <a:defRPr sz="1800" kern="1200">
                <a:solidFill>
                  <a:schemeClr val="tx1"/>
                </a:solidFill>
                <a:latin typeface="Arial" pitchFamily="34" charset="0"/>
                <a:ea typeface="+mn-ea"/>
                <a:cs typeface="Arial" pitchFamily="34" charset="0"/>
              </a:defRPr>
            </a:lvl9pPr>
          </a:lstStyle>
          <a:p>
            <a:pPr algn="ctr"/>
            <a:r>
              <a:rPr lang="en-US" sz="5400" dirty="0" smtClean="0">
                <a:ln w="0"/>
                <a:gradFill>
                  <a:gsLst>
                    <a:gs pos="21000">
                      <a:srgbClr val="53575C"/>
                    </a:gs>
                    <a:gs pos="88000">
                      <a:srgbClr val="C5C7CA"/>
                    </a:gs>
                  </a:gsLst>
                  <a:lin ang="5400000"/>
                </a:gradFill>
              </a:rPr>
              <a:t>3. Scanner</a:t>
            </a:r>
            <a:endParaRPr lang="en-US" sz="5400" dirty="0">
              <a:ln w="0"/>
              <a:gradFill>
                <a:gsLst>
                  <a:gs pos="21000">
                    <a:srgbClr val="53575C"/>
                  </a:gs>
                  <a:gs pos="88000">
                    <a:srgbClr val="C5C7CA"/>
                  </a:gs>
                </a:gsLst>
                <a:lin ang="540000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3028" y="2564904"/>
            <a:ext cx="4491220" cy="2796134"/>
          </a:xfrm>
          <a:prstGeom prst="rect">
            <a:avLst/>
          </a:prstGeom>
        </p:spPr>
      </p:pic>
    </p:spTree>
    <p:extLst>
      <p:ext uri="{BB962C8B-B14F-4D97-AF65-F5344CB8AC3E}">
        <p14:creationId xmlns:p14="http://schemas.microsoft.com/office/powerpoint/2010/main" val="148241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1402485"/>
            <a:ext cx="6264696" cy="4402779"/>
          </a:xfrm>
          <a:prstGeom prst="rect">
            <a:avLst/>
          </a:prstGeom>
        </p:spPr>
      </p:pic>
      <p:sp>
        <p:nvSpPr>
          <p:cNvPr id="6" name="Rectangle 5"/>
          <p:cNvSpPr/>
          <p:nvPr/>
        </p:nvSpPr>
        <p:spPr>
          <a:xfrm>
            <a:off x="539552" y="548680"/>
            <a:ext cx="7632848" cy="461665"/>
          </a:xfrm>
          <a:prstGeom prst="rect">
            <a:avLst/>
          </a:prstGeom>
        </p:spPr>
        <p:txBody>
          <a:bodyPr wrap="square">
            <a:spAutoFit/>
          </a:bodyPr>
          <a:lstStyle/>
          <a:p>
            <a:r>
              <a:rPr lang="en-US" sz="24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Working of flatbed scanner :</a:t>
            </a:r>
            <a:endParaRPr lang="en-US" sz="2400" b="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49585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02931" y="2204864"/>
            <a:ext cx="8544207" cy="576064"/>
          </a:xfrm>
        </p:spPr>
        <p:txBody>
          <a:bodyPr/>
          <a:lstStyle/>
          <a:p>
            <a:pPr algn="ctr"/>
            <a:r>
              <a:rPr lang="en-US" sz="4000" b="1" dirty="0" smtClean="0">
                <a:latin typeface="Times New Roman" pitchFamily="18" charset="0"/>
                <a:cs typeface="Times New Roman" pitchFamily="18" charset="0"/>
              </a:rPr>
              <a:t>OUTPUT DEVICES</a:t>
            </a:r>
            <a:endParaRPr lang="en-US" sz="4000" b="1" dirty="0">
              <a:latin typeface="Times New Roman" pitchFamily="18" charset="0"/>
              <a:cs typeface="Times New Roman" pitchFamily="18" charset="0"/>
            </a:endParaRPr>
          </a:p>
        </p:txBody>
      </p:sp>
    </p:spTree>
    <p:extLst>
      <p:ext uri="{BB962C8B-B14F-4D97-AF65-F5344CB8AC3E}">
        <p14:creationId xmlns:p14="http://schemas.microsoft.com/office/powerpoint/2010/main" val="10923112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476672"/>
            <a:ext cx="8640960" cy="1508105"/>
          </a:xfrm>
          <a:prstGeom prst="rect">
            <a:avLst/>
          </a:prstGeom>
          <a:noFill/>
        </p:spPr>
        <p:txBody>
          <a:bodyPr wrap="square" rtlCol="0">
            <a:spAutoFit/>
          </a:bodyPr>
          <a:lstStyle/>
          <a:p>
            <a:pPr algn="ctr"/>
            <a:r>
              <a:rPr lang="en-US" sz="3200" b="1" dirty="0" smtClean="0">
                <a:latin typeface="Times New Roman" pitchFamily="18" charset="0"/>
                <a:cs typeface="Times New Roman" pitchFamily="18" charset="0"/>
              </a:rPr>
              <a:t>PLASMA</a:t>
            </a:r>
            <a:endParaRPr lang="en-US" sz="3200" b="1" dirty="0">
              <a:latin typeface="Times New Roman" pitchFamily="18" charset="0"/>
              <a:cs typeface="Times New Roman" pitchFamily="18" charset="0"/>
            </a:endParaRPr>
          </a:p>
          <a:p>
            <a:pPr algn="just"/>
            <a:r>
              <a:rPr lang="en-GB" sz="2000" dirty="0">
                <a:latin typeface="Times New Roman" pitchFamily="18" charset="0"/>
                <a:cs typeface="Times New Roman" pitchFamily="18" charset="0"/>
              </a:rPr>
              <a:t>Plasma is referred to be the main element of a fluorescent light. It is actually a gas including ions and electrons. Under normal conditions, the gals has only uncharged particles</a:t>
            </a:r>
            <a:endParaRPr lang="en-US" sz="2000" dirty="0">
              <a:latin typeface="Times New Roman" pitchFamily="18" charset="0"/>
              <a:cs typeface="Times New Roman" pitchFamily="18" charset="0"/>
            </a:endParaRPr>
          </a:p>
        </p:txBody>
      </p:sp>
      <p:pic>
        <p:nvPicPr>
          <p:cNvPr id="17412" name="Picture 4" descr="C:\Users\training\Desktop\Plasma-display-panel20150923-19009-18sewe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012160"/>
            <a:ext cx="8640960" cy="4653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14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412"/>
                                        </p:tgtEl>
                                        <p:attrNameLst>
                                          <p:attrName>style.visibility</p:attrName>
                                        </p:attrNameLst>
                                      </p:cBhvr>
                                      <p:to>
                                        <p:strVal val="visible"/>
                                      </p:to>
                                    </p:set>
                                    <p:anim calcmode="lin" valueType="num">
                                      <p:cBhvr>
                                        <p:cTn id="7" dur="500" fill="hold"/>
                                        <p:tgtEl>
                                          <p:spTgt spid="17412"/>
                                        </p:tgtEl>
                                        <p:attrNameLst>
                                          <p:attrName>ppt_w</p:attrName>
                                        </p:attrNameLst>
                                      </p:cBhvr>
                                      <p:tavLst>
                                        <p:tav tm="0">
                                          <p:val>
                                            <p:fltVal val="0"/>
                                          </p:val>
                                        </p:tav>
                                        <p:tav tm="100000">
                                          <p:val>
                                            <p:strVal val="#ppt_w"/>
                                          </p:val>
                                        </p:tav>
                                      </p:tavLst>
                                    </p:anim>
                                    <p:anim calcmode="lin" valueType="num">
                                      <p:cBhvr>
                                        <p:cTn id="8" dur="500" fill="hold"/>
                                        <p:tgtEl>
                                          <p:spTgt spid="17412"/>
                                        </p:tgtEl>
                                        <p:attrNameLst>
                                          <p:attrName>ppt_h</p:attrName>
                                        </p:attrNameLst>
                                      </p:cBhvr>
                                      <p:tavLst>
                                        <p:tav tm="0">
                                          <p:val>
                                            <p:fltVal val="0"/>
                                          </p:val>
                                        </p:tav>
                                        <p:tav tm="100000">
                                          <p:val>
                                            <p:strVal val="#ppt_h"/>
                                          </p:val>
                                        </p:tav>
                                      </p:tavLst>
                                    </p:anim>
                                    <p:animEffect transition="in" filter="fade">
                                      <p:cBhvr>
                                        <p:cTn id="9"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02931" y="188640"/>
            <a:ext cx="8544207" cy="387798"/>
          </a:xfrm>
        </p:spPr>
        <p:txBody>
          <a:bodyPr/>
          <a:lstStyle/>
          <a:p>
            <a:pPr algn="ctr"/>
            <a:r>
              <a:rPr lang="en-US" sz="2800" b="1" dirty="0"/>
              <a:t>LIQUID CRYSTAL DISPLAY (LCD)</a:t>
            </a:r>
          </a:p>
        </p:txBody>
      </p:sp>
      <p:pic>
        <p:nvPicPr>
          <p:cNvPr id="4" name="Picture 3">
            <a:extLst>
              <a:ext uri="{FF2B5EF4-FFF2-40B4-BE49-F238E27FC236}">
                <a16:creationId xmlns:a16="http://schemas.microsoft.com/office/drawing/2014/main" xmlns="" id="{1A28027F-B3F8-4DE5-80C5-7CA7679FF3B5}"/>
              </a:ext>
            </a:extLst>
          </p:cNvPr>
          <p:cNvPicPr>
            <a:picLocks noChangeAspect="1"/>
          </p:cNvPicPr>
          <p:nvPr/>
        </p:nvPicPr>
        <p:blipFill>
          <a:blip r:embed="rId3"/>
          <a:stretch>
            <a:fillRect/>
          </a:stretch>
        </p:blipFill>
        <p:spPr>
          <a:xfrm>
            <a:off x="467544" y="1556792"/>
            <a:ext cx="8136904" cy="4669110"/>
          </a:xfrm>
          <a:prstGeom prst="rect">
            <a:avLst/>
          </a:prstGeom>
        </p:spPr>
      </p:pic>
    </p:spTree>
    <p:extLst>
      <p:ext uri="{BB962C8B-B14F-4D97-AF65-F5344CB8AC3E}">
        <p14:creationId xmlns:p14="http://schemas.microsoft.com/office/powerpoint/2010/main" val="88208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dirty="0"/>
              <a:t>CRT monitor (Cathode Ray Tube):</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331651" y="1700808"/>
            <a:ext cx="6480720" cy="3949095"/>
          </a:xfrm>
          <a:prstGeom prst="rect">
            <a:avLst/>
          </a:prstGeom>
        </p:spPr>
      </p:pic>
    </p:spTree>
    <p:extLst>
      <p:ext uri="{BB962C8B-B14F-4D97-AF65-F5344CB8AC3E}">
        <p14:creationId xmlns:p14="http://schemas.microsoft.com/office/powerpoint/2010/main" val="22608404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121783634"/>
              </p:ext>
            </p:extLst>
          </p:nvPr>
        </p:nvGraphicFramePr>
        <p:xfrm>
          <a:off x="1524000" y="764704"/>
          <a:ext cx="6096000" cy="529155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xmlns="" val="20000"/>
                    </a:ext>
                  </a:extLst>
                </a:gridCol>
              </a:tblGrid>
              <a:tr h="630070">
                <a:tc>
                  <a:txBody>
                    <a:bodyPr/>
                    <a:lstStyle/>
                    <a:p>
                      <a:pPr algn="ctr"/>
                      <a:r>
                        <a:rPr lang="en-US" sz="2000" b="1" dirty="0">
                          <a:latin typeface="Times New Roman" pitchFamily="18" charset="0"/>
                          <a:cs typeface="Times New Roman" pitchFamily="18" charset="0"/>
                        </a:rPr>
                        <a:t>INTRODUCTION</a:t>
                      </a:r>
                    </a:p>
                  </a:txBody>
                  <a:tcPr/>
                </a:tc>
                <a:extLst>
                  <a:ext uri="{0D108BD9-81ED-4DB2-BD59-A6C34878D82A}">
                    <a16:rowId xmlns:a16="http://schemas.microsoft.com/office/drawing/2014/main" xmlns="" val="10000"/>
                  </a:ext>
                </a:extLst>
              </a:tr>
              <a:tr h="810090">
                <a:tc>
                  <a:txBody>
                    <a:bodyPr/>
                    <a:lstStyle/>
                    <a:p>
                      <a:pPr algn="ctr"/>
                      <a:r>
                        <a:rPr lang="en-US" sz="2000" b="1" dirty="0">
                          <a:latin typeface="Times New Roman" pitchFamily="18" charset="0"/>
                          <a:cs typeface="Times New Roman" pitchFamily="18" charset="0"/>
                        </a:rPr>
                        <a:t>INPUT  DEVICES</a:t>
                      </a:r>
                    </a:p>
                  </a:txBody>
                  <a:tcPr/>
                </a:tc>
                <a:extLst>
                  <a:ext uri="{0D108BD9-81ED-4DB2-BD59-A6C34878D82A}">
                    <a16:rowId xmlns:a16="http://schemas.microsoft.com/office/drawing/2014/main" xmlns="" val="10001"/>
                  </a:ext>
                </a:extLst>
              </a:tr>
              <a:tr h="630070">
                <a:tc>
                  <a:txBody>
                    <a:bodyPr/>
                    <a:lstStyle/>
                    <a:p>
                      <a:pPr algn="ctr"/>
                      <a:r>
                        <a:rPr lang="en-US" sz="2000" b="1" dirty="0">
                          <a:latin typeface="Times New Roman" pitchFamily="18" charset="0"/>
                          <a:cs typeface="Times New Roman" pitchFamily="18" charset="0"/>
                        </a:rPr>
                        <a:t>OUTPUT DEVICES</a:t>
                      </a:r>
                    </a:p>
                  </a:txBody>
                  <a:tcPr/>
                </a:tc>
                <a:extLst>
                  <a:ext uri="{0D108BD9-81ED-4DB2-BD59-A6C34878D82A}">
                    <a16:rowId xmlns:a16="http://schemas.microsoft.com/office/drawing/2014/main" xmlns="" val="10002"/>
                  </a:ext>
                </a:extLst>
              </a:tr>
              <a:tr h="630070">
                <a:tc>
                  <a:txBody>
                    <a:bodyPr/>
                    <a:lstStyle/>
                    <a:p>
                      <a:pPr algn="ctr"/>
                      <a:r>
                        <a:rPr lang="en-US" sz="2000" b="1" dirty="0">
                          <a:latin typeface="Times New Roman" pitchFamily="18" charset="0"/>
                          <a:cs typeface="Times New Roman" pitchFamily="18" charset="0"/>
                        </a:rPr>
                        <a:t>SWITCH</a:t>
                      </a:r>
                      <a:r>
                        <a:rPr lang="en-US" sz="2000" b="1" baseline="0" dirty="0">
                          <a:latin typeface="Times New Roman" pitchFamily="18" charset="0"/>
                          <a:cs typeface="Times New Roman" pitchFamily="18" charset="0"/>
                        </a:rPr>
                        <a:t> MODE POWER SUPPLY</a:t>
                      </a:r>
                      <a:endParaRPr lang="en-US" sz="2000" b="1" dirty="0">
                        <a:latin typeface="Times New Roman" pitchFamily="18" charset="0"/>
                        <a:cs typeface="Times New Roman" pitchFamily="18" charset="0"/>
                      </a:endParaRPr>
                    </a:p>
                  </a:txBody>
                  <a:tcPr/>
                </a:tc>
                <a:extLst>
                  <a:ext uri="{0D108BD9-81ED-4DB2-BD59-A6C34878D82A}">
                    <a16:rowId xmlns:a16="http://schemas.microsoft.com/office/drawing/2014/main" xmlns="" val="10003"/>
                  </a:ext>
                </a:extLst>
              </a:tr>
              <a:tr h="630070">
                <a:tc>
                  <a:txBody>
                    <a:bodyPr/>
                    <a:lstStyle/>
                    <a:p>
                      <a:pPr algn="ctr"/>
                      <a:r>
                        <a:rPr lang="en-US" sz="2000" b="1" dirty="0">
                          <a:latin typeface="Times New Roman" pitchFamily="18" charset="0"/>
                          <a:cs typeface="Times New Roman" pitchFamily="18" charset="0"/>
                        </a:rPr>
                        <a:t>MOTHERBOARD</a:t>
                      </a:r>
                    </a:p>
                  </a:txBody>
                  <a:tcPr/>
                </a:tc>
                <a:extLst>
                  <a:ext uri="{0D108BD9-81ED-4DB2-BD59-A6C34878D82A}">
                    <a16:rowId xmlns:a16="http://schemas.microsoft.com/office/drawing/2014/main" xmlns="" val="10004"/>
                  </a:ext>
                </a:extLst>
              </a:tr>
              <a:tr h="630070">
                <a:tc>
                  <a:txBody>
                    <a:bodyPr/>
                    <a:lstStyle/>
                    <a:p>
                      <a:pPr algn="ctr"/>
                      <a:r>
                        <a:rPr lang="en-US" sz="2000" b="1" dirty="0" smtClean="0">
                          <a:latin typeface="Times New Roman" pitchFamily="18" charset="0"/>
                          <a:cs typeface="Times New Roman" pitchFamily="18" charset="0"/>
                        </a:rPr>
                        <a:t>MEMORY MODULES</a:t>
                      </a:r>
                    </a:p>
                    <a:p>
                      <a:pPr algn="ctr"/>
                      <a:endParaRPr lang="en-US" sz="2000" b="1" dirty="0">
                        <a:latin typeface="Times New Roman" pitchFamily="18" charset="0"/>
                        <a:cs typeface="Times New Roman" pitchFamily="18" charset="0"/>
                      </a:endParaRPr>
                    </a:p>
                  </a:txBody>
                  <a:tcPr/>
                </a:tc>
                <a:extLst>
                  <a:ext uri="{0D108BD9-81ED-4DB2-BD59-A6C34878D82A}">
                    <a16:rowId xmlns:a16="http://schemas.microsoft.com/office/drawing/2014/main" xmlns="" val="10005"/>
                  </a:ext>
                </a:extLst>
              </a:tr>
              <a:tr h="630070">
                <a:tc>
                  <a:txBody>
                    <a:bodyPr/>
                    <a:lstStyle/>
                    <a:p>
                      <a:pPr algn="ctr"/>
                      <a:r>
                        <a:rPr lang="en-US" sz="2000" b="1" dirty="0" smtClean="0">
                          <a:latin typeface="Times New Roman" pitchFamily="18" charset="0"/>
                          <a:cs typeface="Times New Roman" pitchFamily="18" charset="0"/>
                        </a:rPr>
                        <a:t>PROCESSORS</a:t>
                      </a:r>
                      <a:endParaRPr lang="en-US" sz="2000" b="1" dirty="0">
                        <a:latin typeface="Times New Roman" pitchFamily="18" charset="0"/>
                        <a:cs typeface="Times New Roman" pitchFamily="18" charset="0"/>
                      </a:endParaRPr>
                    </a:p>
                  </a:txBody>
                  <a:tcPr/>
                </a:tc>
                <a:extLst>
                  <a:ext uri="{0D108BD9-81ED-4DB2-BD59-A6C34878D82A}">
                    <a16:rowId xmlns:a16="http://schemas.microsoft.com/office/drawing/2014/main" xmlns="" val="10006"/>
                  </a:ext>
                </a:extLst>
              </a:tr>
              <a:tr h="630070">
                <a:tc>
                  <a:txBody>
                    <a:bodyPr/>
                    <a:lstStyle/>
                    <a:p>
                      <a:pPr algn="ctr"/>
                      <a:r>
                        <a:rPr lang="en-US" sz="2000" b="1" dirty="0">
                          <a:latin typeface="Times New Roman" pitchFamily="18" charset="0"/>
                          <a:cs typeface="Times New Roman" pitchFamily="18" charset="0"/>
                        </a:rPr>
                        <a:t>MEMORY AND STORAGE</a:t>
                      </a:r>
                    </a:p>
                  </a:txBody>
                  <a:tcPr/>
                </a:tc>
                <a:extLst>
                  <a:ext uri="{0D108BD9-81ED-4DB2-BD59-A6C34878D82A}">
                    <a16:rowId xmlns:a16="http://schemas.microsoft.com/office/drawing/2014/main" xmlns="" val="10007"/>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2745902817"/>
              </p:ext>
            </p:extLst>
          </p:nvPr>
        </p:nvGraphicFramePr>
        <p:xfrm>
          <a:off x="1511559" y="6021288"/>
          <a:ext cx="6102221" cy="504056"/>
        </p:xfrm>
        <a:graphic>
          <a:graphicData uri="http://schemas.openxmlformats.org/drawingml/2006/table">
            <a:tbl>
              <a:tblPr/>
              <a:tblGrid>
                <a:gridCol w="6102221"/>
              </a:tblGrid>
              <a:tr h="504056">
                <a:tc>
                  <a:txBody>
                    <a:bodyPr/>
                    <a:lstStyle/>
                    <a:p>
                      <a:pPr algn="ctr"/>
                      <a:r>
                        <a:rPr lang="en-US" sz="2000" b="1" dirty="0" smtClean="0">
                          <a:latin typeface="Times New Roman" pitchFamily="18" charset="0"/>
                          <a:cs typeface="Times New Roman" pitchFamily="18" charset="0"/>
                        </a:rPr>
                        <a:t>CONNECTORS</a:t>
                      </a:r>
                      <a:endParaRPr lang="en-US" sz="2000" b="1" dirty="0">
                        <a:latin typeface="Times New Roman" pitchFamily="18" charset="0"/>
                        <a:cs typeface="Times New Roman"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Tree>
    <p:extLst>
      <p:ext uri="{BB962C8B-B14F-4D97-AF65-F5344CB8AC3E}">
        <p14:creationId xmlns:p14="http://schemas.microsoft.com/office/powerpoint/2010/main" val="11775252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Laser printer:</a:t>
            </a:r>
            <a:endParaRPr lang="en-US" dirty="0"/>
          </a:p>
        </p:txBody>
      </p:sp>
      <p:pic>
        <p:nvPicPr>
          <p:cNvPr id="15362" name="Picture 2" descr="C:\Users\training\Desktop\printer - Copy.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869" y="1412776"/>
            <a:ext cx="6387483"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2072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991" y="384358"/>
            <a:ext cx="8532019" cy="855026"/>
          </a:xfrm>
        </p:spPr>
        <p:txBody>
          <a:bodyPr>
            <a:normAutofit/>
          </a:bodyPr>
          <a:lstStyle/>
          <a:p>
            <a:pPr algn="ctr"/>
            <a:r>
              <a:rPr lang="en-US" sz="2800" b="1" dirty="0"/>
              <a:t>Inkjet P</a:t>
            </a:r>
            <a:r>
              <a:rPr lang="en-US" sz="2800" b="1" dirty="0" smtClean="0"/>
              <a:t>rinter</a:t>
            </a:r>
            <a:r>
              <a:rPr lang="en-US" sz="2800" dirty="0"/>
              <a:t/>
            </a:r>
            <a:br>
              <a:rPr lang="en-US" sz="2800" dirty="0"/>
            </a:br>
            <a:endParaRPr lang="en-US" sz="2800" dirty="0"/>
          </a:p>
        </p:txBody>
      </p:sp>
      <p:pic>
        <p:nvPicPr>
          <p:cNvPr id="4" name="Picture 3" descr="C:\Users\training\Desktop\principle.gif"/>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268760"/>
            <a:ext cx="6336704" cy="4680520"/>
          </a:xfrm>
          <a:prstGeom prst="rect">
            <a:avLst/>
          </a:prstGeom>
          <a:noFill/>
          <a:ln>
            <a:noFill/>
          </a:ln>
        </p:spPr>
      </p:pic>
    </p:spTree>
    <p:extLst>
      <p:ext uri="{BB962C8B-B14F-4D97-AF65-F5344CB8AC3E}">
        <p14:creationId xmlns:p14="http://schemas.microsoft.com/office/powerpoint/2010/main" val="11472323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991" y="2348880"/>
            <a:ext cx="8532019" cy="2016223"/>
          </a:xfrm>
        </p:spPr>
        <p:txBody>
          <a:bodyPr>
            <a:normAutofit/>
          </a:bodyPr>
          <a:lstStyle/>
          <a:p>
            <a:pPr algn="ctr"/>
            <a:r>
              <a:rPr lang="en-US" sz="2800" b="1" dirty="0" smtClean="0"/>
              <a:t>SWITCHED MODE POWER SUPPLY</a:t>
            </a:r>
            <a:endParaRPr lang="en-US" sz="2800" b="1" dirty="0"/>
          </a:p>
        </p:txBody>
      </p:sp>
    </p:spTree>
    <p:extLst>
      <p:ext uri="{BB962C8B-B14F-4D97-AF65-F5344CB8AC3E}">
        <p14:creationId xmlns:p14="http://schemas.microsoft.com/office/powerpoint/2010/main" val="486392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dirty="0"/>
              <a:t>SMPS(Switched Mode Power Supply)</a:t>
            </a:r>
            <a:br>
              <a:rPr lang="en-US" sz="2800" dirty="0"/>
            </a:br>
            <a:endParaRPr lang="en-US" sz="2800" dirty="0"/>
          </a:p>
        </p:txBody>
      </p:sp>
      <p:sp>
        <p:nvSpPr>
          <p:cNvPr id="3" name="Text Placeholder 2"/>
          <p:cNvSpPr>
            <a:spLocks noGrp="1"/>
          </p:cNvSpPr>
          <p:nvPr>
            <p:ph type="body" sz="quarter" idx="10"/>
          </p:nvPr>
        </p:nvSpPr>
        <p:spPr>
          <a:xfrm>
            <a:off x="179512" y="1412776"/>
            <a:ext cx="8544207" cy="747897"/>
          </a:xfrm>
        </p:spPr>
        <p:txBody>
          <a:bodyPr/>
          <a:lstStyle/>
          <a:p>
            <a:pPr marL="285750" indent="-285750">
              <a:buFont typeface="Arial" panose="020B0604020202020204" pitchFamily="34" charset="0"/>
              <a:buChar char="•"/>
            </a:pPr>
            <a:r>
              <a:rPr lang="en-US" dirty="0"/>
              <a:t>It is a device which converts the ac voltage to desired dc voltage with good voltage regulation and high efficiency.</a:t>
            </a:r>
          </a:p>
          <a:p>
            <a:pPr marL="285750" indent="-285750">
              <a:buFont typeface="Arial" panose="020B0604020202020204" pitchFamily="34" charset="0"/>
              <a:buChar char="•"/>
            </a:pP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852936"/>
            <a:ext cx="7704856"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56852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dirty="0"/>
              <a:t>Earthing</a:t>
            </a:r>
          </a:p>
        </p:txBody>
      </p:sp>
      <p:sp>
        <p:nvSpPr>
          <p:cNvPr id="3" name="Text Placeholder 2"/>
          <p:cNvSpPr>
            <a:spLocks noGrp="1"/>
          </p:cNvSpPr>
          <p:nvPr>
            <p:ph type="body" sz="quarter" idx="10"/>
          </p:nvPr>
        </p:nvSpPr>
        <p:spPr>
          <a:xfrm>
            <a:off x="302931" y="1465507"/>
            <a:ext cx="8544207" cy="747897"/>
          </a:xfrm>
        </p:spPr>
        <p:txBody>
          <a:bodyPr/>
          <a:lstStyle/>
          <a:p>
            <a:pPr marL="285750" indent="-285750">
              <a:buFont typeface="Arial" panose="020B0604020202020204" pitchFamily="34" charset="0"/>
              <a:buChar char="•"/>
            </a:pPr>
            <a:r>
              <a:rPr lang="en-US" dirty="0"/>
              <a:t>Connecting metal parts to the ground using thick wire.</a:t>
            </a:r>
          </a:p>
          <a:p>
            <a:pPr marL="285750" indent="-285750">
              <a:buFont typeface="Arial" panose="020B0604020202020204" pitchFamily="34" charset="0"/>
              <a:buChar char="•"/>
            </a:pPr>
            <a:r>
              <a:rPr lang="en-US" dirty="0"/>
              <a:t>for safety purpose</a:t>
            </a:r>
          </a:p>
          <a:p>
            <a:pPr marL="285750" indent="-285750">
              <a:buFont typeface="Arial" panose="020B0604020202020204" pitchFamily="34" charset="0"/>
              <a:buChar char="•"/>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2924944"/>
            <a:ext cx="3260855" cy="260868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5314" y="2652136"/>
            <a:ext cx="4553150" cy="3081120"/>
          </a:xfrm>
          <a:prstGeom prst="rect">
            <a:avLst/>
          </a:prstGeom>
        </p:spPr>
      </p:pic>
    </p:spTree>
    <p:extLst>
      <p:ext uri="{BB962C8B-B14F-4D97-AF65-F5344CB8AC3E}">
        <p14:creationId xmlns:p14="http://schemas.microsoft.com/office/powerpoint/2010/main" val="25940263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991" y="2708918"/>
            <a:ext cx="8532019" cy="1152129"/>
          </a:xfrm>
        </p:spPr>
        <p:txBody>
          <a:bodyPr>
            <a:normAutofit/>
          </a:bodyPr>
          <a:lstStyle/>
          <a:p>
            <a:pPr algn="ctr"/>
            <a:r>
              <a:rPr lang="en-US" sz="3600" b="1" dirty="0" smtClean="0">
                <a:latin typeface="Times New Roman" pitchFamily="18" charset="0"/>
                <a:cs typeface="Times New Roman" pitchFamily="18" charset="0"/>
              </a:rPr>
              <a:t>MOTHERBOARD</a:t>
            </a:r>
            <a:endParaRPr lang="en-US" sz="3600" b="1" dirty="0">
              <a:latin typeface="Times New Roman" pitchFamily="18" charset="0"/>
              <a:cs typeface="Times New Roman" pitchFamily="18" charset="0"/>
            </a:endParaRPr>
          </a:p>
        </p:txBody>
      </p:sp>
    </p:spTree>
    <p:extLst>
      <p:ext uri="{BB962C8B-B14F-4D97-AF65-F5344CB8AC3E}">
        <p14:creationId xmlns:p14="http://schemas.microsoft.com/office/powerpoint/2010/main" val="3344725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228998"/>
          </a:xfrm>
        </p:spPr>
        <p:txBody>
          <a:bodyPr/>
          <a:lstStyle/>
          <a:p>
            <a:r>
              <a:rPr lang="en-US" dirty="0" smtClean="0">
                <a:latin typeface="Times New Roman" pitchFamily="18" charset="0"/>
                <a:cs typeface="Times New Roman" pitchFamily="18" charset="0"/>
              </a:rPr>
              <a:t>MOTHERBOARD</a:t>
            </a:r>
            <a:endParaRPr lang="en-US"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8123" y="1600200"/>
            <a:ext cx="7207754" cy="4525963"/>
          </a:xfrm>
        </p:spPr>
      </p:pic>
    </p:spTree>
    <p:extLst>
      <p:ext uri="{BB962C8B-B14F-4D97-AF65-F5344CB8AC3E}">
        <p14:creationId xmlns:p14="http://schemas.microsoft.com/office/powerpoint/2010/main" val="41930235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Chipsets on Motherboard</a:t>
            </a:r>
            <a:endParaRPr lang="en-US" dirty="0">
              <a:latin typeface="Times New Roman" pitchFamily="18" charset="0"/>
              <a:cs typeface="Times New Roman" pitchFamily="18" charset="0"/>
            </a:endParaRPr>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l="2168" t="1716" r="2759" b="839"/>
          <a:stretch/>
        </p:blipFill>
        <p:spPr>
          <a:xfrm>
            <a:off x="457200" y="1534579"/>
            <a:ext cx="4038600" cy="4529470"/>
          </a:xfrm>
        </p:spPr>
      </p:pic>
      <p:sp>
        <p:nvSpPr>
          <p:cNvPr id="4" name="TextBox 3"/>
          <p:cNvSpPr txBox="1"/>
          <p:nvPr/>
        </p:nvSpPr>
        <p:spPr>
          <a:xfrm>
            <a:off x="4648200" y="1752600"/>
            <a:ext cx="4191000" cy="4524315"/>
          </a:xfrm>
          <a:prstGeom prst="rect">
            <a:avLst/>
          </a:prstGeom>
          <a:noFill/>
        </p:spPr>
        <p:txBody>
          <a:bodyPr wrap="square" rtlCol="0">
            <a:spAutoFit/>
          </a:bodyPr>
          <a:lstStyle/>
          <a:p>
            <a:pPr marL="342900" indent="-342900">
              <a:buFont typeface="+mj-lt"/>
              <a:buAutoNum type="arabicPeriod"/>
            </a:pPr>
            <a:r>
              <a:rPr lang="en-US" sz="2400" dirty="0" smtClean="0">
                <a:solidFill>
                  <a:prstClr val="black"/>
                </a:solidFill>
                <a:latin typeface="Times New Roman" pitchFamily="18" charset="0"/>
                <a:cs typeface="Times New Roman" pitchFamily="18" charset="0"/>
              </a:rPr>
              <a:t>North Bridge: </a:t>
            </a:r>
          </a:p>
          <a:p>
            <a:pPr marL="800100" lvl="1" indent="-342900">
              <a:buFont typeface="Arial" pitchFamily="34" charset="0"/>
              <a:buChar char="•"/>
            </a:pPr>
            <a:r>
              <a:rPr lang="en-US" sz="2400" dirty="0" smtClean="0">
                <a:solidFill>
                  <a:prstClr val="black"/>
                </a:solidFill>
                <a:latin typeface="Times New Roman" pitchFamily="18" charset="0"/>
                <a:cs typeface="Times New Roman" pitchFamily="18" charset="0"/>
              </a:rPr>
              <a:t>Memory Controller Hub</a:t>
            </a:r>
          </a:p>
          <a:p>
            <a:pPr marL="800100" lvl="1" indent="-342900">
              <a:buFont typeface="Arial" pitchFamily="34" charset="0"/>
              <a:buChar char="•"/>
            </a:pPr>
            <a:r>
              <a:rPr lang="en-US" sz="2400" dirty="0" smtClean="0">
                <a:solidFill>
                  <a:prstClr val="black"/>
                </a:solidFill>
                <a:latin typeface="Times New Roman" pitchFamily="18" charset="0"/>
                <a:cs typeface="Times New Roman" pitchFamily="18" charset="0"/>
              </a:rPr>
              <a:t>Communicates with </a:t>
            </a:r>
            <a:r>
              <a:rPr lang="en-US" sz="2400" dirty="0">
                <a:solidFill>
                  <a:prstClr val="black"/>
                </a:solidFill>
                <a:latin typeface="Times New Roman" pitchFamily="18" charset="0"/>
                <a:cs typeface="Times New Roman" pitchFamily="18" charset="0"/>
              </a:rPr>
              <a:t>the computer processor and controls interaction with memory, </a:t>
            </a:r>
            <a:r>
              <a:rPr lang="en-US" sz="2400" dirty="0" smtClean="0">
                <a:solidFill>
                  <a:prstClr val="black"/>
                </a:solidFill>
                <a:latin typeface="Times New Roman" pitchFamily="18" charset="0"/>
                <a:cs typeface="Times New Roman" pitchFamily="18" charset="0"/>
              </a:rPr>
              <a:t> PCI &amp; AGP</a:t>
            </a:r>
          </a:p>
          <a:p>
            <a:pPr marL="342900" indent="-342900">
              <a:buFont typeface="+mj-lt"/>
              <a:buAutoNum type="arabicPeriod"/>
            </a:pPr>
            <a:r>
              <a:rPr lang="en-US" sz="2400" dirty="0" smtClean="0">
                <a:solidFill>
                  <a:prstClr val="black"/>
                </a:solidFill>
                <a:latin typeface="Times New Roman" pitchFamily="18" charset="0"/>
                <a:cs typeface="Times New Roman" pitchFamily="18" charset="0"/>
              </a:rPr>
              <a:t>South Bridge:</a:t>
            </a:r>
          </a:p>
          <a:p>
            <a:pPr marL="800100" lvl="1" indent="-342900">
              <a:buFont typeface="Arial" pitchFamily="34" charset="0"/>
              <a:buChar char="•"/>
            </a:pPr>
            <a:r>
              <a:rPr lang="en-US" sz="2400" dirty="0" smtClean="0">
                <a:solidFill>
                  <a:prstClr val="black"/>
                </a:solidFill>
                <a:latin typeface="Times New Roman" pitchFamily="18" charset="0"/>
                <a:cs typeface="Times New Roman" pitchFamily="18" charset="0"/>
              </a:rPr>
              <a:t>I/O Controller Hub</a:t>
            </a:r>
          </a:p>
          <a:p>
            <a:pPr marL="800100" lvl="1" indent="-342900">
              <a:buFont typeface="Arial" pitchFamily="34" charset="0"/>
              <a:buChar char="•"/>
            </a:pPr>
            <a:r>
              <a:rPr lang="en-US" sz="2400" dirty="0" smtClean="0">
                <a:solidFill>
                  <a:prstClr val="black"/>
                </a:solidFill>
                <a:latin typeface="Times New Roman" pitchFamily="18" charset="0"/>
                <a:cs typeface="Times New Roman" pitchFamily="18" charset="0"/>
              </a:rPr>
              <a:t>manages </a:t>
            </a:r>
            <a:r>
              <a:rPr lang="en-US" sz="2400" dirty="0">
                <a:solidFill>
                  <a:prstClr val="black"/>
                </a:solidFill>
                <a:latin typeface="Times New Roman" pitchFamily="18" charset="0"/>
                <a:cs typeface="Times New Roman" pitchFamily="18" charset="0"/>
              </a:rPr>
              <a:t>the basic forms of input/output </a:t>
            </a:r>
            <a:r>
              <a:rPr lang="en-US" sz="2400" dirty="0" smtClean="0">
                <a:solidFill>
                  <a:prstClr val="black"/>
                </a:solidFill>
                <a:latin typeface="Times New Roman" pitchFamily="18" charset="0"/>
                <a:cs typeface="Times New Roman" pitchFamily="18" charset="0"/>
              </a:rPr>
              <a:t>such </a:t>
            </a:r>
            <a:r>
              <a:rPr lang="en-US" sz="2400" dirty="0">
                <a:solidFill>
                  <a:prstClr val="black"/>
                </a:solidFill>
                <a:latin typeface="Times New Roman" pitchFamily="18" charset="0"/>
                <a:cs typeface="Times New Roman" pitchFamily="18" charset="0"/>
              </a:rPr>
              <a:t>as </a:t>
            </a:r>
            <a:r>
              <a:rPr lang="en-US" sz="2400" dirty="0" smtClean="0">
                <a:solidFill>
                  <a:prstClr val="black"/>
                </a:solidFill>
                <a:latin typeface="Times New Roman" pitchFamily="18" charset="0"/>
                <a:cs typeface="Times New Roman" pitchFamily="18" charset="0"/>
              </a:rPr>
              <a:t>USB, </a:t>
            </a:r>
            <a:r>
              <a:rPr lang="en-US" sz="2400" dirty="0">
                <a:solidFill>
                  <a:prstClr val="black"/>
                </a:solidFill>
                <a:latin typeface="Times New Roman" pitchFamily="18" charset="0"/>
                <a:cs typeface="Times New Roman" pitchFamily="18" charset="0"/>
              </a:rPr>
              <a:t>serial , audio, </a:t>
            </a:r>
            <a:r>
              <a:rPr lang="en-US" sz="2400" dirty="0" smtClean="0">
                <a:solidFill>
                  <a:prstClr val="black"/>
                </a:solidFill>
                <a:latin typeface="Times New Roman" pitchFamily="18" charset="0"/>
                <a:cs typeface="Times New Roman" pitchFamily="18" charset="0"/>
              </a:rPr>
              <a:t>IDE  </a:t>
            </a:r>
            <a:r>
              <a:rPr lang="en-US" sz="2400" dirty="0">
                <a:solidFill>
                  <a:prstClr val="black"/>
                </a:solidFill>
                <a:latin typeface="Times New Roman" pitchFamily="18" charset="0"/>
                <a:cs typeface="Times New Roman" pitchFamily="18" charset="0"/>
              </a:rPr>
              <a:t>and </a:t>
            </a:r>
            <a:r>
              <a:rPr lang="en-US" sz="2400" dirty="0" smtClean="0">
                <a:solidFill>
                  <a:prstClr val="black"/>
                </a:solidFill>
                <a:latin typeface="Times New Roman" pitchFamily="18" charset="0"/>
                <a:cs typeface="Times New Roman" pitchFamily="18" charset="0"/>
              </a:rPr>
              <a:t> </a:t>
            </a:r>
            <a:r>
              <a:rPr lang="en-US" sz="2400" dirty="0">
                <a:solidFill>
                  <a:prstClr val="black"/>
                </a:solidFill>
                <a:latin typeface="Times New Roman" pitchFamily="18" charset="0"/>
                <a:cs typeface="Times New Roman" pitchFamily="18" charset="0"/>
              </a:rPr>
              <a:t>ISA </a:t>
            </a:r>
            <a:r>
              <a:rPr lang="en-US" sz="2400" dirty="0" smtClean="0">
                <a:solidFill>
                  <a:prstClr val="black"/>
                </a:solidFill>
                <a:latin typeface="Times New Roman" pitchFamily="18" charset="0"/>
                <a:cs typeface="Times New Roman" pitchFamily="18" charset="0"/>
              </a:rPr>
              <a:t>in </a:t>
            </a:r>
            <a:r>
              <a:rPr lang="en-US" sz="2400" dirty="0">
                <a:solidFill>
                  <a:prstClr val="black"/>
                </a:solidFill>
                <a:latin typeface="Times New Roman" pitchFamily="18" charset="0"/>
                <a:cs typeface="Times New Roman" pitchFamily="18" charset="0"/>
              </a:rPr>
              <a:t>a </a:t>
            </a:r>
            <a:r>
              <a:rPr lang="en-US" sz="2400" dirty="0" smtClean="0">
                <a:solidFill>
                  <a:prstClr val="black"/>
                </a:solidFill>
                <a:latin typeface="Times New Roman" pitchFamily="18" charset="0"/>
                <a:cs typeface="Times New Roman" pitchFamily="18" charset="0"/>
              </a:rPr>
              <a:t>computer</a:t>
            </a:r>
            <a:endParaRPr lang="en-US" sz="2400"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1899093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BIOS &amp; CMOS Battery</a:t>
            </a:r>
            <a:endParaRPr lang="en-US" dirty="0">
              <a:latin typeface="Times New Roman" pitchFamily="18" charset="0"/>
              <a:cs typeface="Times New Roman" pitchFamily="18" charset="0"/>
            </a:endParaRPr>
          </a:p>
        </p:txBody>
      </p:sp>
      <p:sp>
        <p:nvSpPr>
          <p:cNvPr id="5" name="Content Placeholder 4"/>
          <p:cNvSpPr>
            <a:spLocks noGrp="1"/>
          </p:cNvSpPr>
          <p:nvPr>
            <p:ph idx="1"/>
          </p:nvPr>
        </p:nvSpPr>
        <p:spPr>
          <a:xfrm>
            <a:off x="457200" y="1295400"/>
            <a:ext cx="8229600" cy="4830763"/>
          </a:xfrm>
        </p:spPr>
        <p:txBody>
          <a:bodyPr>
            <a:normAutofit/>
          </a:bodyPr>
          <a:lstStyle/>
          <a:p>
            <a:r>
              <a:rPr lang="en-US" sz="2400" b="1" dirty="0">
                <a:latin typeface="Times New Roman" pitchFamily="18" charset="0"/>
                <a:cs typeface="Times New Roman" pitchFamily="18" charset="0"/>
              </a:rPr>
              <a:t>BIOS (Basic </a:t>
            </a:r>
            <a:r>
              <a:rPr lang="en-US" sz="2400" b="1" dirty="0" smtClean="0">
                <a:latin typeface="Times New Roman" pitchFamily="18" charset="0"/>
                <a:cs typeface="Times New Roman" pitchFamily="18" charset="0"/>
              </a:rPr>
              <a:t>Input/output </a:t>
            </a:r>
            <a:r>
              <a:rPr lang="en-US" sz="2400" b="1" dirty="0">
                <a:latin typeface="Times New Roman" pitchFamily="18" charset="0"/>
                <a:cs typeface="Times New Roman" pitchFamily="18" charset="0"/>
              </a:rPr>
              <a:t>System</a:t>
            </a:r>
            <a:r>
              <a:rPr lang="en-US" sz="2400" b="1"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is a program for the initial boot of a computer, equipment adjustment and input/output functions support</a:t>
            </a:r>
            <a:r>
              <a:rPr lang="en-US" sz="2400" dirty="0" smtClean="0">
                <a:latin typeface="Times New Roman" pitchFamily="18" charset="0"/>
                <a:cs typeface="Times New Roman" pitchFamily="18" charset="0"/>
              </a:rPr>
              <a:t>.</a:t>
            </a:r>
          </a:p>
          <a:p>
            <a:r>
              <a:rPr lang="en-US" sz="2400" dirty="0" smtClean="0">
                <a:latin typeface="Times New Roman" pitchFamily="18" charset="0"/>
                <a:cs typeface="Times New Roman" pitchFamily="18" charset="0"/>
              </a:rPr>
              <a:t>Functions of BIOS :</a:t>
            </a:r>
          </a:p>
          <a:p>
            <a:pPr marL="914400" lvl="1" indent="-514350">
              <a:buFont typeface="+mj-lt"/>
              <a:buAutoNum type="arabicPeriod"/>
            </a:pPr>
            <a:r>
              <a:rPr lang="en-US" sz="2400" dirty="0">
                <a:latin typeface="Times New Roman" pitchFamily="18" charset="0"/>
                <a:cs typeface="Times New Roman" pitchFamily="18" charset="0"/>
              </a:rPr>
              <a:t>boot and procedure of self-testing </a:t>
            </a:r>
            <a:r>
              <a:rPr lang="en-US" sz="2400" dirty="0" smtClean="0">
                <a:latin typeface="Times New Roman" pitchFamily="18" charset="0"/>
                <a:cs typeface="Times New Roman" pitchFamily="18" charset="0"/>
              </a:rPr>
              <a:t>(POST)</a:t>
            </a:r>
            <a:r>
              <a:rPr lang="en-US" sz="2400" dirty="0">
                <a:latin typeface="Times New Roman" pitchFamily="18" charset="0"/>
                <a:cs typeface="Times New Roman" pitchFamily="18" charset="0"/>
              </a:rPr>
              <a:t> </a:t>
            </a:r>
          </a:p>
          <a:p>
            <a:pPr marL="914400" lvl="1" indent="-514350">
              <a:buFont typeface="+mj-lt"/>
              <a:buAutoNum type="arabicPeriod"/>
            </a:pPr>
            <a:r>
              <a:rPr lang="en-US" sz="2400" dirty="0">
                <a:latin typeface="Times New Roman" pitchFamily="18" charset="0"/>
                <a:cs typeface="Times New Roman" pitchFamily="18" charset="0"/>
              </a:rPr>
              <a:t>system parameters setting </a:t>
            </a:r>
            <a:endParaRPr lang="en-US" sz="2400" dirty="0" smtClean="0">
              <a:latin typeface="Times New Roman" pitchFamily="18" charset="0"/>
              <a:cs typeface="Times New Roman" pitchFamily="18" charset="0"/>
            </a:endParaRPr>
          </a:p>
          <a:p>
            <a:pPr marL="914400" lvl="1" indent="-514350">
              <a:buFont typeface="+mj-lt"/>
              <a:buAutoNum type="arabicPeriod"/>
            </a:pPr>
            <a:r>
              <a:rPr lang="en-US" sz="2400" dirty="0" smtClean="0">
                <a:latin typeface="Times New Roman" pitchFamily="18" charset="0"/>
                <a:cs typeface="Times New Roman" pitchFamily="18" charset="0"/>
              </a:rPr>
              <a:t>input/output </a:t>
            </a:r>
            <a:r>
              <a:rPr lang="en-US" sz="2400" dirty="0">
                <a:latin typeface="Times New Roman" pitchFamily="18" charset="0"/>
                <a:cs typeface="Times New Roman" pitchFamily="18" charset="0"/>
              </a:rPr>
              <a:t>functions </a:t>
            </a:r>
            <a:r>
              <a:rPr lang="en-US" sz="2400" dirty="0" smtClean="0">
                <a:latin typeface="Times New Roman" pitchFamily="18" charset="0"/>
                <a:cs typeface="Times New Roman" pitchFamily="18" charset="0"/>
              </a:rPr>
              <a:t>support</a:t>
            </a:r>
          </a:p>
          <a:p>
            <a:pPr marL="400050" lvl="1" indent="0">
              <a:buNone/>
            </a:pPr>
            <a:endParaRPr lang="en-US" sz="2400" dirty="0" smtClean="0">
              <a:latin typeface="Times New Roman" pitchFamily="18" charset="0"/>
              <a:cs typeface="Times New Roman" pitchFamily="18" charset="0"/>
            </a:endParaRPr>
          </a:p>
          <a:p>
            <a:r>
              <a:rPr lang="en-US" sz="2400" b="1" dirty="0" smtClean="0">
                <a:latin typeface="Times New Roman" pitchFamily="18" charset="0"/>
                <a:cs typeface="Times New Roman" pitchFamily="18" charset="0"/>
              </a:rPr>
              <a:t>CMOS </a:t>
            </a:r>
            <a:r>
              <a:rPr lang="en-US" sz="2400" b="1" dirty="0">
                <a:latin typeface="Times New Roman" pitchFamily="18" charset="0"/>
                <a:cs typeface="Times New Roman" pitchFamily="18" charset="0"/>
              </a:rPr>
              <a:t>battery </a:t>
            </a:r>
            <a:r>
              <a:rPr lang="en-US" sz="2400" dirty="0" smtClean="0">
                <a:latin typeface="Times New Roman" pitchFamily="18" charset="0"/>
                <a:cs typeface="Times New Roman" pitchFamily="18" charset="0"/>
              </a:rPr>
              <a:t>maintains </a:t>
            </a:r>
            <a:r>
              <a:rPr lang="en-US" sz="2400" dirty="0">
                <a:latin typeface="Times New Roman" pitchFamily="18" charset="0"/>
                <a:cs typeface="Times New Roman" pitchFamily="18" charset="0"/>
              </a:rPr>
              <a:t>the time, date, hard disk and other configuration settings in the CMOS memory. </a:t>
            </a:r>
            <a:br>
              <a:rPr lang="en-US" sz="2400" dirty="0">
                <a:latin typeface="Times New Roman" pitchFamily="18" charset="0"/>
                <a:cs typeface="Times New Roman" pitchFamily="18" charset="0"/>
              </a:rPr>
            </a:b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2816405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94522"/>
          </a:xfrm>
        </p:spPr>
        <p:txBody>
          <a:bodyPr/>
          <a:lstStyle/>
          <a:p>
            <a:r>
              <a:rPr lang="en-US" b="1" dirty="0" smtClean="0">
                <a:latin typeface="Times New Roman" pitchFamily="18" charset="0"/>
                <a:cs typeface="Times New Roman" pitchFamily="18" charset="0"/>
              </a:rPr>
              <a:t>MEMORY MODULES</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652780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04664"/>
            <a:ext cx="8532019" cy="863749"/>
          </a:xfrm>
        </p:spPr>
        <p:txBody>
          <a:bodyPr>
            <a:normAutofit/>
          </a:bodyPr>
          <a:lstStyle/>
          <a:p>
            <a:pPr algn="ctr"/>
            <a:r>
              <a:rPr lang="en-US" sz="3200" b="1" dirty="0"/>
              <a:t>INTRODUCTION</a:t>
            </a:r>
          </a:p>
        </p:txBody>
      </p:sp>
      <p:sp>
        <p:nvSpPr>
          <p:cNvPr id="3" name="Text Placeholder 2"/>
          <p:cNvSpPr>
            <a:spLocks noGrp="1"/>
          </p:cNvSpPr>
          <p:nvPr>
            <p:ph type="body" sz="quarter" idx="10"/>
          </p:nvPr>
        </p:nvSpPr>
        <p:spPr>
          <a:xfrm>
            <a:off x="1" y="764704"/>
            <a:ext cx="9169816" cy="222150558"/>
          </a:xfrm>
        </p:spPr>
        <p:txBody>
          <a:bodyPr/>
          <a:lstStyle/>
          <a:p>
            <a:r>
              <a:rPr lang="en-US" sz="2800" b="1" dirty="0">
                <a:latin typeface="Times New Roman" pitchFamily="18" charset="0"/>
                <a:cs typeface="Times New Roman" pitchFamily="18" charset="0"/>
              </a:rPr>
              <a:t>Software: </a:t>
            </a:r>
          </a:p>
          <a:p>
            <a:endParaRPr lang="en-US" b="1" dirty="0">
              <a:latin typeface="Times New Roman" pitchFamily="18" charset="0"/>
              <a:cs typeface="Times New Roman" pitchFamily="18" charset="0"/>
            </a:endParaRPr>
          </a:p>
          <a:p>
            <a:pPr marL="285750" indent="-285750">
              <a:buFont typeface="Arial" pitchFamily="34" charset="0"/>
              <a:buChar char="•"/>
            </a:pPr>
            <a:r>
              <a:rPr lang="en-US" sz="2000" dirty="0">
                <a:latin typeface="Times New Roman" pitchFamily="18" charset="0"/>
                <a:cs typeface="Times New Roman" pitchFamily="18" charset="0"/>
              </a:rPr>
              <a:t>Software is a collection of instructions that enable the user to interact with a computer, its hardware, or perform tasks.</a:t>
            </a:r>
          </a:p>
          <a:p>
            <a:endParaRPr lang="en-US" b="1" dirty="0">
              <a:latin typeface="Times New Roman" pitchFamily="18" charset="0"/>
              <a:cs typeface="Times New Roman" pitchFamily="18" charset="0"/>
            </a:endParaRPr>
          </a:p>
          <a:p>
            <a:r>
              <a:rPr lang="en-US" b="1" dirty="0">
                <a:latin typeface="Times New Roman" pitchFamily="18" charset="0"/>
                <a:cs typeface="Times New Roman" pitchFamily="18" charset="0"/>
              </a:rPr>
              <a:t>                                                                                                                                                                                                                                                                                                                                                                                                                                                                                                                                                                                                                                                                                                                                                                                                                                                                                                                                                                                                                                                                                                                                                                                                                                                                                                                                           </a:t>
            </a: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pPr marL="285750" indent="-285750">
              <a:buFont typeface="Arial" pitchFamily="34" charset="0"/>
              <a:buChar char="•"/>
            </a:pPr>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sz="2800" b="1" dirty="0" smtClean="0">
              <a:latin typeface="Times New Roman" pitchFamily="18" charset="0"/>
              <a:cs typeface="Times New Roman" pitchFamily="18" charset="0"/>
            </a:endParaRPr>
          </a:p>
          <a:p>
            <a:r>
              <a:rPr lang="en-US" sz="2800" b="1" dirty="0" smtClean="0">
                <a:latin typeface="Times New Roman" pitchFamily="18" charset="0"/>
                <a:cs typeface="Times New Roman" pitchFamily="18" charset="0"/>
              </a:rPr>
              <a:t>Hardware</a:t>
            </a:r>
            <a:r>
              <a:rPr lang="en-US" sz="2800" b="1" dirty="0">
                <a:latin typeface="Times New Roman" pitchFamily="18" charset="0"/>
                <a:cs typeface="Times New Roman" pitchFamily="18" charset="0"/>
              </a:rPr>
              <a:t>: </a:t>
            </a:r>
          </a:p>
          <a:p>
            <a:pPr marL="285750" indent="-285750">
              <a:buFont typeface="Arial" pitchFamily="34" charset="0"/>
              <a:buChar char="•"/>
            </a:pPr>
            <a:r>
              <a:rPr lang="en-US" sz="2000" dirty="0">
                <a:latin typeface="Times New Roman" pitchFamily="18" charset="0"/>
                <a:cs typeface="Times New Roman" pitchFamily="18" charset="0"/>
              </a:rPr>
              <a:t>Hardware is best described as any physical component of a computer system that contains a circuit board, ICs, or other electronics</a:t>
            </a:r>
            <a:r>
              <a:rPr lang="en-US" dirty="0">
                <a:latin typeface="Times New Roman" pitchFamily="18" charset="0"/>
                <a:cs typeface="Times New Roman" pitchFamily="18" charset="0"/>
              </a:rPr>
              <a:t>.</a:t>
            </a: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r>
              <a:rPr lang="en-US" b="1" dirty="0" err="1">
                <a:latin typeface="Times New Roman" pitchFamily="18" charset="0"/>
                <a:cs typeface="Times New Roman" pitchFamily="18" charset="0"/>
              </a:rPr>
              <a:t>tware</a:t>
            </a:r>
            <a:r>
              <a:rPr lang="en-US" dirty="0">
                <a:latin typeface="Times New Roman" pitchFamily="18" charset="0"/>
                <a:cs typeface="Times New Roman" pitchFamily="18" charset="0"/>
              </a:rPr>
              <a:t> :</a:t>
            </a:r>
          </a:p>
          <a:p>
            <a:pPr marL="285750" indent="-285750">
              <a:buFont typeface="Arial" pitchFamily="34" charset="0"/>
              <a:buChar char="•"/>
            </a:pPr>
            <a:r>
              <a:rPr lang="en-US" dirty="0">
                <a:latin typeface="Times New Roman" pitchFamily="18" charset="0"/>
                <a:cs typeface="Times New Roman" pitchFamily="18" charset="0"/>
              </a:rPr>
              <a:t>Software is a collection of instructions that enable the user to interact with a computer</a:t>
            </a:r>
          </a:p>
          <a:p>
            <a:pPr marL="285750" indent="-285750">
              <a:buFont typeface="Arial" pitchFamily="34" charset="0"/>
              <a:buChar char="•"/>
            </a:pPr>
            <a:r>
              <a:rPr lang="en-US" dirty="0">
                <a:latin typeface="Times New Roman" pitchFamily="18" charset="0"/>
                <a:cs typeface="Times New Roman" pitchFamily="18" charset="0"/>
              </a:rPr>
              <a:t>For example, without your Internet browser software, you could not surf the Internet </a:t>
            </a:r>
          </a:p>
          <a:p>
            <a:pPr marL="285750" indent="-285750">
              <a:buFont typeface="Arial" pitchFamily="34" charset="0"/>
              <a:buChar char="•"/>
            </a:pPr>
            <a:endParaRPr lang="en-US" dirty="0">
              <a:latin typeface="Times New Roman" pitchFamily="18" charset="0"/>
              <a:cs typeface="Times New Roman" pitchFamily="18" charset="0"/>
            </a:endParaRPr>
          </a:p>
          <a:p>
            <a:pPr marL="285750" indent="-285750">
              <a:buFont typeface="Arial" pitchFamily="34" charset="0"/>
              <a:buChar char="•"/>
            </a:pPr>
            <a:endParaRPr lang="en-US" dirty="0">
              <a:latin typeface="Times New Roman" pitchFamily="18" charset="0"/>
              <a:cs typeface="Times New Roman" pitchFamily="18" charset="0"/>
            </a:endParaRPr>
          </a:p>
          <a:p>
            <a:pPr marL="285750" indent="-285750">
              <a:buFont typeface="Arial" pitchFamily="34" charset="0"/>
              <a:buChar char="•"/>
            </a:pPr>
            <a:endParaRPr lang="en-US" dirty="0">
              <a:latin typeface="Times New Roman" pitchFamily="18" charset="0"/>
              <a:cs typeface="Times New Roman" pitchFamily="18" charset="0"/>
            </a:endParaRPr>
          </a:p>
          <a:p>
            <a:pPr marL="285750" indent="-285750">
              <a:buFont typeface="Arial" pitchFamily="34" charset="0"/>
              <a:buChar char="•"/>
            </a:pPr>
            <a:endParaRPr lang="en-US" dirty="0">
              <a:latin typeface="Times New Roman" pitchFamily="18" charset="0"/>
              <a:cs typeface="Times New Roman" pitchFamily="18" charset="0"/>
            </a:endParaRPr>
          </a:p>
          <a:p>
            <a:pPr marL="285750" indent="-285750">
              <a:buFont typeface="Arial" pitchFamily="34" charset="0"/>
              <a:buChar char="•"/>
            </a:pPr>
            <a:endParaRPr lang="en-US" dirty="0">
              <a:latin typeface="Times New Roman" pitchFamily="18" charset="0"/>
              <a:cs typeface="Times New Roman" pitchFamily="18" charset="0"/>
            </a:endParaRPr>
          </a:p>
          <a:p>
            <a:pPr marL="285750" indent="-285750">
              <a:buFont typeface="Arial" pitchFamily="34" charset="0"/>
              <a:buChar char="•"/>
            </a:pPr>
            <a:endParaRPr lang="en-US" dirty="0">
              <a:latin typeface="Times New Roman" pitchFamily="18" charset="0"/>
              <a:cs typeface="Times New Roman" pitchFamily="18" charset="0"/>
            </a:endParaRPr>
          </a:p>
          <a:p>
            <a:pPr marL="285750" indent="-285750">
              <a:buFont typeface="Arial" pitchFamily="34" charset="0"/>
              <a:buChar char="•"/>
            </a:pPr>
            <a:endParaRPr lang="en-US" dirty="0">
              <a:latin typeface="Times New Roman" pitchFamily="18" charset="0"/>
              <a:cs typeface="Times New Roman" pitchFamily="18" charset="0"/>
            </a:endParaRPr>
          </a:p>
          <a:p>
            <a:pPr marL="285750" indent="-285750">
              <a:buFont typeface="Arial" pitchFamily="34" charset="0"/>
              <a:buChar char="•"/>
            </a:pPr>
            <a:endParaRPr lang="en-US" dirty="0">
              <a:latin typeface="Times New Roman" pitchFamily="18" charset="0"/>
              <a:cs typeface="Times New Roman" pitchFamily="18" charset="0"/>
            </a:endParaRPr>
          </a:p>
          <a:p>
            <a:r>
              <a:rPr lang="en-US" b="1" dirty="0">
                <a:latin typeface="Times New Roman" pitchFamily="18" charset="0"/>
                <a:cs typeface="Times New Roman" pitchFamily="18" charset="0"/>
              </a:rPr>
              <a:t>Hardware</a:t>
            </a:r>
            <a:r>
              <a:rPr lang="en-US" dirty="0">
                <a:latin typeface="Times New Roman" pitchFamily="18" charset="0"/>
                <a:cs typeface="Times New Roman" pitchFamily="18" charset="0"/>
              </a:rPr>
              <a:t> :</a:t>
            </a:r>
          </a:p>
          <a:p>
            <a:pPr marL="285750" indent="-285750">
              <a:buFont typeface="Arial" pitchFamily="34" charset="0"/>
              <a:buChar char="•"/>
            </a:pPr>
            <a:r>
              <a:rPr lang="en-US" dirty="0">
                <a:latin typeface="Times New Roman" pitchFamily="18" charset="0"/>
                <a:cs typeface="Times New Roman" pitchFamily="18" charset="0"/>
              </a:rPr>
              <a:t>Hardware is best described as any physical component of a computer system that contains a circuit board, ICs, or other electronics</a:t>
            </a:r>
          </a:p>
          <a:p>
            <a:pPr marL="285750" indent="-285750">
              <a:buFont typeface="Arial" pitchFamily="34" charset="0"/>
              <a:buChar char="•"/>
            </a:pPr>
            <a:endParaRPr lang="en-US" dirty="0">
              <a:latin typeface="Times New Roman" pitchFamily="18" charset="0"/>
              <a:cs typeface="Times New Roman" pitchFamily="18" charset="0"/>
            </a:endParaRPr>
          </a:p>
          <a:p>
            <a:pPr marL="285750" indent="-285750">
              <a:buFont typeface="Arial" pitchFamily="34" charset="0"/>
              <a:buChar char="•"/>
            </a:pPr>
            <a:endParaRPr lang="en-US" dirty="0">
              <a:latin typeface="Times New Roman" pitchFamily="18" charset="0"/>
              <a:cs typeface="Times New Roman" pitchFamily="18" charset="0"/>
            </a:endParaRPr>
          </a:p>
        </p:txBody>
      </p:sp>
      <p:pic>
        <p:nvPicPr>
          <p:cNvPr id="15362" name="Picture 2" descr="C:\Users\training\Desktop\Software-and-Application-Securit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99" y="1772815"/>
            <a:ext cx="4186505" cy="1800201"/>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descr="C:\Users\training\Desktop\hardware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41679" y="4869160"/>
            <a:ext cx="4599556" cy="1988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43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 calcmode="lin" valueType="num">
                                      <p:cBhvr>
                                        <p:cTn id="7" dur="1000" fill="hold"/>
                                        <p:tgtEl>
                                          <p:spTgt spid="15362"/>
                                        </p:tgtEl>
                                        <p:attrNameLst>
                                          <p:attrName>ppt_w</p:attrName>
                                        </p:attrNameLst>
                                      </p:cBhvr>
                                      <p:tavLst>
                                        <p:tav tm="0">
                                          <p:val>
                                            <p:fltVal val="0"/>
                                          </p:val>
                                        </p:tav>
                                        <p:tav tm="100000">
                                          <p:val>
                                            <p:strVal val="#ppt_w"/>
                                          </p:val>
                                        </p:tav>
                                      </p:tavLst>
                                    </p:anim>
                                    <p:anim calcmode="lin" valueType="num">
                                      <p:cBhvr>
                                        <p:cTn id="8" dur="1000" fill="hold"/>
                                        <p:tgtEl>
                                          <p:spTgt spid="15362"/>
                                        </p:tgtEl>
                                        <p:attrNameLst>
                                          <p:attrName>ppt_h</p:attrName>
                                        </p:attrNameLst>
                                      </p:cBhvr>
                                      <p:tavLst>
                                        <p:tav tm="0">
                                          <p:val>
                                            <p:fltVal val="0"/>
                                          </p:val>
                                        </p:tav>
                                        <p:tav tm="100000">
                                          <p:val>
                                            <p:strVal val="#ppt_h"/>
                                          </p:val>
                                        </p:tav>
                                      </p:tavLst>
                                    </p:anim>
                                    <p:anim calcmode="lin" valueType="num">
                                      <p:cBhvr>
                                        <p:cTn id="9" dur="1000" fill="hold"/>
                                        <p:tgtEl>
                                          <p:spTgt spid="15362"/>
                                        </p:tgtEl>
                                        <p:attrNameLst>
                                          <p:attrName>style.rotation</p:attrName>
                                        </p:attrNameLst>
                                      </p:cBhvr>
                                      <p:tavLst>
                                        <p:tav tm="0">
                                          <p:val>
                                            <p:fltVal val="90"/>
                                          </p:val>
                                        </p:tav>
                                        <p:tav tm="100000">
                                          <p:val>
                                            <p:fltVal val="0"/>
                                          </p:val>
                                        </p:tav>
                                      </p:tavLst>
                                    </p:anim>
                                    <p:animEffect transition="in" filter="fade">
                                      <p:cBhvr>
                                        <p:cTn id="10" dur="1000"/>
                                        <p:tgtEl>
                                          <p:spTgt spid="1536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5363"/>
                                        </p:tgtEl>
                                        <p:attrNameLst>
                                          <p:attrName>style.visibility</p:attrName>
                                        </p:attrNameLst>
                                      </p:cBhvr>
                                      <p:to>
                                        <p:strVal val="visible"/>
                                      </p:to>
                                    </p:set>
                                    <p:anim calcmode="lin" valueType="num">
                                      <p:cBhvr>
                                        <p:cTn id="15" dur="1000" fill="hold"/>
                                        <p:tgtEl>
                                          <p:spTgt spid="15363"/>
                                        </p:tgtEl>
                                        <p:attrNameLst>
                                          <p:attrName>ppt_w</p:attrName>
                                        </p:attrNameLst>
                                      </p:cBhvr>
                                      <p:tavLst>
                                        <p:tav tm="0">
                                          <p:val>
                                            <p:fltVal val="0"/>
                                          </p:val>
                                        </p:tav>
                                        <p:tav tm="100000">
                                          <p:val>
                                            <p:strVal val="#ppt_w"/>
                                          </p:val>
                                        </p:tav>
                                      </p:tavLst>
                                    </p:anim>
                                    <p:anim calcmode="lin" valueType="num">
                                      <p:cBhvr>
                                        <p:cTn id="16" dur="1000" fill="hold"/>
                                        <p:tgtEl>
                                          <p:spTgt spid="15363"/>
                                        </p:tgtEl>
                                        <p:attrNameLst>
                                          <p:attrName>ppt_h</p:attrName>
                                        </p:attrNameLst>
                                      </p:cBhvr>
                                      <p:tavLst>
                                        <p:tav tm="0">
                                          <p:val>
                                            <p:fltVal val="0"/>
                                          </p:val>
                                        </p:tav>
                                        <p:tav tm="100000">
                                          <p:val>
                                            <p:strVal val="#ppt_h"/>
                                          </p:val>
                                        </p:tav>
                                      </p:tavLst>
                                    </p:anim>
                                    <p:anim calcmode="lin" valueType="num">
                                      <p:cBhvr>
                                        <p:cTn id="17" dur="1000" fill="hold"/>
                                        <p:tgtEl>
                                          <p:spTgt spid="15363"/>
                                        </p:tgtEl>
                                        <p:attrNameLst>
                                          <p:attrName>style.rotation</p:attrName>
                                        </p:attrNameLst>
                                      </p:cBhvr>
                                      <p:tavLst>
                                        <p:tav tm="0">
                                          <p:val>
                                            <p:fltVal val="90"/>
                                          </p:val>
                                        </p:tav>
                                        <p:tav tm="100000">
                                          <p:val>
                                            <p:fltVal val="0"/>
                                          </p:val>
                                        </p:tav>
                                      </p:tavLst>
                                    </p:anim>
                                    <p:animEffect transition="in" filter="fade">
                                      <p:cBhvr>
                                        <p:cTn id="18" dur="1000"/>
                                        <p:tgtEl>
                                          <p:spTgt spid="15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chemeClr val="tx1"/>
                </a:solidFill>
                <a:latin typeface="Times New Roman" pitchFamily="18" charset="0"/>
                <a:cs typeface="Times New Roman" pitchFamily="18" charset="0"/>
              </a:rPr>
              <a:t>Memory Modules</a:t>
            </a:r>
            <a:endParaRPr lang="en-US" sz="3200" b="1" dirty="0">
              <a:solidFill>
                <a:schemeClr val="tx1"/>
              </a:solidFill>
              <a:latin typeface="Times New Roman" pitchFamily="18" charset="0"/>
              <a:cs typeface="Times New Roman" pitchFamily="18" charset="0"/>
            </a:endParaRPr>
          </a:p>
        </p:txBody>
      </p:sp>
      <p:sp>
        <p:nvSpPr>
          <p:cNvPr id="3" name="Text Placeholder 2"/>
          <p:cNvSpPr>
            <a:spLocks noGrp="1"/>
          </p:cNvSpPr>
          <p:nvPr>
            <p:ph type="body" sz="quarter" idx="10"/>
          </p:nvPr>
        </p:nvSpPr>
        <p:spPr>
          <a:xfrm>
            <a:off x="302931" y="1465507"/>
            <a:ext cx="8544207" cy="4985980"/>
          </a:xfrm>
        </p:spPr>
        <p:txBody>
          <a:bodyPr/>
          <a:lstStyle/>
          <a:p>
            <a:endParaRPr lang="en-US" sz="2400" dirty="0" smtClean="0">
              <a:solidFill>
                <a:schemeClr val="tx1"/>
              </a:solidFill>
              <a:latin typeface="Times New Roman" pitchFamily="18" charset="0"/>
              <a:cs typeface="Times New Roman" pitchFamily="18" charset="0"/>
            </a:endParaRPr>
          </a:p>
          <a:p>
            <a:pPr marL="285750" indent="-285750">
              <a:buFont typeface="Arial" pitchFamily="34" charset="0"/>
              <a:buChar char="•"/>
            </a:pPr>
            <a:r>
              <a:rPr lang="en-US" sz="2400" dirty="0">
                <a:solidFill>
                  <a:schemeClr val="tx1"/>
                </a:solidFill>
                <a:latin typeface="Times New Roman" pitchFamily="18" charset="0"/>
                <a:cs typeface="Times New Roman" pitchFamily="18" charset="0"/>
              </a:rPr>
              <a:t>A memory module is a circuit board that contains DRAM integrated circuits that are installed into the memory slot on a computer motherboard</a:t>
            </a:r>
            <a:r>
              <a:rPr lang="en-US" sz="2400" dirty="0" smtClean="0">
                <a:solidFill>
                  <a:schemeClr val="tx1"/>
                </a:solidFill>
                <a:latin typeface="Times New Roman" pitchFamily="18" charset="0"/>
                <a:cs typeface="Times New Roman" pitchFamily="18" charset="0"/>
              </a:rPr>
              <a:t>.</a:t>
            </a:r>
          </a:p>
          <a:p>
            <a:pPr marL="285750" indent="-285750">
              <a:buFont typeface="Arial" pitchFamily="34" charset="0"/>
              <a:buChar char="•"/>
            </a:pPr>
            <a:endParaRPr lang="en-US" sz="2400" dirty="0">
              <a:solidFill>
                <a:schemeClr val="tx1"/>
              </a:solidFill>
              <a:latin typeface="Times New Roman" pitchFamily="18" charset="0"/>
              <a:cs typeface="Times New Roman" pitchFamily="18" charset="0"/>
            </a:endParaRPr>
          </a:p>
          <a:p>
            <a:pPr marL="285750" indent="-285750">
              <a:buFont typeface="Arial" pitchFamily="34" charset="0"/>
              <a:buChar char="•"/>
            </a:pPr>
            <a:r>
              <a:rPr lang="en-US" sz="2400" dirty="0" smtClean="0">
                <a:solidFill>
                  <a:schemeClr val="tx1"/>
                </a:solidFill>
                <a:latin typeface="Times New Roman" pitchFamily="18" charset="0"/>
                <a:cs typeface="Times New Roman" pitchFamily="18" charset="0"/>
              </a:rPr>
              <a:t>A</a:t>
            </a:r>
            <a:r>
              <a:rPr lang="en-US" sz="2400" dirty="0">
                <a:solidFill>
                  <a:schemeClr val="tx1"/>
                </a:solidFill>
                <a:latin typeface="Times New Roman" pitchFamily="18" charset="0"/>
                <a:cs typeface="Times New Roman" pitchFamily="18" charset="0"/>
              </a:rPr>
              <a:t> memory module is another name for a RAM chip. It is often used as a general term used to describe SIMM, DIMM, and SO-DIMM memory</a:t>
            </a:r>
            <a:r>
              <a:rPr lang="en-US" sz="2400" dirty="0" smtClean="0">
                <a:solidFill>
                  <a:schemeClr val="tx1"/>
                </a:solidFill>
                <a:latin typeface="Times New Roman" pitchFamily="18" charset="0"/>
                <a:cs typeface="Times New Roman" pitchFamily="18" charset="0"/>
              </a:rPr>
              <a:t>. </a:t>
            </a:r>
          </a:p>
          <a:p>
            <a:pPr marL="285750" indent="-285750">
              <a:buFont typeface="Arial" pitchFamily="34" charset="0"/>
              <a:buChar char="•"/>
            </a:pPr>
            <a:endParaRPr lang="en-US" sz="2400" dirty="0">
              <a:solidFill>
                <a:schemeClr val="tx1"/>
              </a:solidFill>
              <a:latin typeface="Times New Roman" pitchFamily="18" charset="0"/>
              <a:cs typeface="Times New Roman" pitchFamily="18" charset="0"/>
            </a:endParaRPr>
          </a:p>
          <a:p>
            <a:pPr marL="285750" indent="-285750">
              <a:buFont typeface="Arial" pitchFamily="34" charset="0"/>
              <a:buChar char="•"/>
            </a:pPr>
            <a:r>
              <a:rPr lang="en-US" sz="2400" dirty="0" smtClean="0">
                <a:solidFill>
                  <a:schemeClr val="tx1"/>
                </a:solidFill>
                <a:latin typeface="Times New Roman" pitchFamily="18" charset="0"/>
                <a:cs typeface="Times New Roman" pitchFamily="18" charset="0"/>
              </a:rPr>
              <a:t>Type:</a:t>
            </a:r>
          </a:p>
          <a:p>
            <a:r>
              <a:rPr lang="en-US" sz="2400" dirty="0">
                <a:solidFill>
                  <a:schemeClr val="tx1"/>
                </a:solidFill>
                <a:latin typeface="Times New Roman" pitchFamily="18" charset="0"/>
                <a:cs typeface="Times New Roman" pitchFamily="18" charset="0"/>
              </a:rPr>
              <a:t>	</a:t>
            </a:r>
            <a:r>
              <a:rPr lang="en-US" sz="2400" dirty="0" smtClean="0">
                <a:solidFill>
                  <a:schemeClr val="tx1"/>
                </a:solidFill>
                <a:latin typeface="Times New Roman" pitchFamily="18" charset="0"/>
                <a:cs typeface="Times New Roman" pitchFamily="18" charset="0"/>
              </a:rPr>
              <a:t>SIMM</a:t>
            </a:r>
          </a:p>
          <a:p>
            <a:r>
              <a:rPr lang="en-US" sz="2400" dirty="0" smtClean="0">
                <a:solidFill>
                  <a:schemeClr val="tx1"/>
                </a:solidFill>
                <a:latin typeface="Times New Roman" pitchFamily="18" charset="0"/>
                <a:cs typeface="Times New Roman" pitchFamily="18" charset="0"/>
              </a:rPr>
              <a:t>	DIMM</a:t>
            </a:r>
          </a:p>
          <a:p>
            <a:r>
              <a:rPr lang="en-US" sz="2400" dirty="0">
                <a:solidFill>
                  <a:schemeClr val="tx1"/>
                </a:solidFill>
                <a:latin typeface="Times New Roman" pitchFamily="18" charset="0"/>
                <a:cs typeface="Times New Roman" pitchFamily="18" charset="0"/>
              </a:rPr>
              <a:t>	</a:t>
            </a:r>
            <a:r>
              <a:rPr lang="en-US" sz="2400" dirty="0" smtClean="0">
                <a:solidFill>
                  <a:schemeClr val="tx1"/>
                </a:solidFill>
                <a:latin typeface="Times New Roman" pitchFamily="18" charset="0"/>
                <a:cs typeface="Times New Roman" pitchFamily="18" charset="0"/>
              </a:rPr>
              <a:t>SO DIMM</a:t>
            </a:r>
          </a:p>
          <a:p>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 </a:t>
            </a:r>
          </a:p>
        </p:txBody>
      </p:sp>
    </p:spTree>
    <p:extLst>
      <p:ext uri="{BB962C8B-B14F-4D97-AF65-F5344CB8AC3E}">
        <p14:creationId xmlns:p14="http://schemas.microsoft.com/office/powerpoint/2010/main" val="30748631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chemeClr val="tx1"/>
                </a:solidFill>
                <a:latin typeface="Times New Roman" pitchFamily="18" charset="0"/>
                <a:cs typeface="Times New Roman" pitchFamily="18" charset="0"/>
              </a:rPr>
              <a:t>SIMM</a:t>
            </a:r>
            <a:endParaRPr lang="en-US" sz="2800" b="1" dirty="0">
              <a:solidFill>
                <a:schemeClr val="tx1"/>
              </a:solidFill>
              <a:latin typeface="Times New Roman" pitchFamily="18" charset="0"/>
              <a:cs typeface="Times New Roman" pitchFamily="18" charset="0"/>
            </a:endParaRPr>
          </a:p>
        </p:txBody>
      </p:sp>
      <p:sp>
        <p:nvSpPr>
          <p:cNvPr id="3" name="Text Placeholder 2"/>
          <p:cNvSpPr>
            <a:spLocks noGrp="1"/>
          </p:cNvSpPr>
          <p:nvPr>
            <p:ph type="body" sz="quarter" idx="10"/>
          </p:nvPr>
        </p:nvSpPr>
        <p:spPr>
          <a:xfrm>
            <a:off x="302931" y="908720"/>
            <a:ext cx="8544207" cy="5456878"/>
          </a:xfrm>
        </p:spPr>
        <p:txBody>
          <a:bodyPr/>
          <a:lstStyle/>
          <a:p>
            <a:r>
              <a:rPr lang="en-US" sz="2000" dirty="0">
                <a:solidFill>
                  <a:schemeClr val="tx1"/>
                </a:solidFill>
                <a:latin typeface="Times New Roman" pitchFamily="18" charset="0"/>
                <a:cs typeface="Times New Roman" pitchFamily="18" charset="0"/>
              </a:rPr>
              <a:t>A SIMM, or single in-line memory module, is a type of memory module containing random-access </a:t>
            </a:r>
            <a:r>
              <a:rPr lang="en-US" sz="2000" dirty="0" smtClean="0">
                <a:solidFill>
                  <a:schemeClr val="tx1"/>
                </a:solidFill>
                <a:latin typeface="Times New Roman" pitchFamily="18" charset="0"/>
                <a:cs typeface="Times New Roman" pitchFamily="18" charset="0"/>
              </a:rPr>
              <a:t>memory used </a:t>
            </a:r>
            <a:r>
              <a:rPr lang="en-US" sz="2000" dirty="0">
                <a:solidFill>
                  <a:schemeClr val="tx1"/>
                </a:solidFill>
                <a:latin typeface="Times New Roman" pitchFamily="18" charset="0"/>
                <a:cs typeface="Times New Roman" pitchFamily="18" charset="0"/>
              </a:rPr>
              <a:t>in </a:t>
            </a:r>
            <a:r>
              <a:rPr lang="en-US" sz="2000" dirty="0" smtClean="0">
                <a:solidFill>
                  <a:schemeClr val="tx1"/>
                </a:solidFill>
                <a:latin typeface="Times New Roman" pitchFamily="18" charset="0"/>
                <a:cs typeface="Times New Roman" pitchFamily="18" charset="0"/>
              </a:rPr>
              <a:t>computers.</a:t>
            </a:r>
          </a:p>
          <a:p>
            <a:r>
              <a:rPr lang="en-US" sz="2000" dirty="0" smtClean="0">
                <a:solidFill>
                  <a:schemeClr val="tx1"/>
                </a:solidFill>
                <a:latin typeface="Times New Roman" pitchFamily="18" charset="0"/>
                <a:cs typeface="Times New Roman" pitchFamily="18" charset="0"/>
              </a:rPr>
              <a:t>It is a chip and connecting pins are present in one side.</a:t>
            </a:r>
          </a:p>
          <a:p>
            <a:r>
              <a:rPr lang="en-US" sz="2000" dirty="0" smtClean="0">
                <a:solidFill>
                  <a:schemeClr val="tx1"/>
                </a:solidFill>
                <a:latin typeface="Times New Roman" pitchFamily="18" charset="0"/>
                <a:cs typeface="Times New Roman" pitchFamily="18" charset="0"/>
              </a:rPr>
              <a:t>It is having two types:</a:t>
            </a:r>
          </a:p>
          <a:p>
            <a:r>
              <a:rPr lang="en-US" sz="2000" dirty="0">
                <a:solidFill>
                  <a:schemeClr val="tx1"/>
                </a:solidFill>
                <a:latin typeface="Times New Roman" pitchFamily="18" charset="0"/>
                <a:cs typeface="Times New Roman" pitchFamily="18" charset="0"/>
              </a:rPr>
              <a:t>	</a:t>
            </a:r>
            <a:r>
              <a:rPr lang="en-US" sz="2000" dirty="0" smtClean="0">
                <a:solidFill>
                  <a:schemeClr val="tx1"/>
                </a:solidFill>
                <a:latin typeface="Times New Roman" pitchFamily="18" charset="0"/>
                <a:cs typeface="Times New Roman" pitchFamily="18" charset="0"/>
              </a:rPr>
              <a:t>30-pins</a:t>
            </a:r>
          </a:p>
          <a:p>
            <a:r>
              <a:rPr lang="en-US" sz="2000" dirty="0">
                <a:solidFill>
                  <a:schemeClr val="tx1"/>
                </a:solidFill>
                <a:latin typeface="Times New Roman" pitchFamily="18" charset="0"/>
                <a:cs typeface="Times New Roman" pitchFamily="18" charset="0"/>
              </a:rPr>
              <a:t>	</a:t>
            </a:r>
            <a:r>
              <a:rPr lang="en-US" sz="2000" dirty="0" smtClean="0">
                <a:solidFill>
                  <a:schemeClr val="tx1"/>
                </a:solidFill>
                <a:latin typeface="Times New Roman" pitchFamily="18" charset="0"/>
                <a:cs typeface="Times New Roman" pitchFamily="18" charset="0"/>
              </a:rPr>
              <a:t>72-pins</a:t>
            </a:r>
          </a:p>
          <a:p>
            <a:endParaRPr lang="en-US" sz="2000" dirty="0" smtClean="0">
              <a:solidFill>
                <a:schemeClr val="tx1"/>
              </a:solidFill>
              <a:latin typeface="Times New Roman" pitchFamily="18" charset="0"/>
              <a:cs typeface="Times New Roman" pitchFamily="18" charset="0"/>
            </a:endParaRPr>
          </a:p>
          <a:p>
            <a:r>
              <a:rPr lang="en-US" sz="2800" b="1" dirty="0" smtClean="0">
                <a:solidFill>
                  <a:schemeClr val="tx1"/>
                </a:solidFill>
                <a:latin typeface="Times New Roman" pitchFamily="18" charset="0"/>
                <a:cs typeface="Times New Roman" pitchFamily="18" charset="0"/>
              </a:rPr>
              <a:t>DIMM</a:t>
            </a:r>
          </a:p>
          <a:p>
            <a:endParaRPr lang="en-US" sz="2000" dirty="0">
              <a:solidFill>
                <a:schemeClr val="tx1"/>
              </a:solidFill>
              <a:latin typeface="Times New Roman" pitchFamily="18" charset="0"/>
              <a:cs typeface="Times New Roman" pitchFamily="18" charset="0"/>
            </a:endParaRPr>
          </a:p>
          <a:p>
            <a:r>
              <a:rPr lang="en-US" sz="2000" dirty="0">
                <a:solidFill>
                  <a:schemeClr val="tx1"/>
                </a:solidFill>
                <a:latin typeface="Times New Roman" pitchFamily="18" charset="0"/>
                <a:cs typeface="Times New Roman" pitchFamily="18" charset="0"/>
              </a:rPr>
              <a:t>A DIMM or dual in-line memory module comprises a series of dynamic random-access </a:t>
            </a:r>
            <a:r>
              <a:rPr lang="en-US" sz="2000" dirty="0" smtClean="0">
                <a:solidFill>
                  <a:schemeClr val="tx1"/>
                </a:solidFill>
                <a:latin typeface="Times New Roman" pitchFamily="18" charset="0"/>
                <a:cs typeface="Times New Roman" pitchFamily="18" charset="0"/>
              </a:rPr>
              <a:t>memory integrated circuits</a:t>
            </a:r>
          </a:p>
          <a:p>
            <a:r>
              <a:rPr lang="en-US" sz="2000" dirty="0" smtClean="0">
                <a:solidFill>
                  <a:schemeClr val="tx1"/>
                </a:solidFill>
                <a:latin typeface="Times New Roman" pitchFamily="18" charset="0"/>
                <a:cs typeface="Times New Roman" pitchFamily="18" charset="0"/>
              </a:rPr>
              <a:t>Pins are on both side.</a:t>
            </a:r>
          </a:p>
          <a:p>
            <a:endParaRPr lang="en-US" sz="2000" dirty="0" smtClean="0">
              <a:solidFill>
                <a:schemeClr val="tx1"/>
              </a:solidFill>
              <a:latin typeface="Times New Roman" pitchFamily="18" charset="0"/>
              <a:cs typeface="Times New Roman" pitchFamily="18" charset="0"/>
            </a:endParaRPr>
          </a:p>
          <a:p>
            <a:r>
              <a:rPr lang="en-US" sz="2800" b="1" dirty="0" smtClean="0">
                <a:solidFill>
                  <a:schemeClr val="tx1"/>
                </a:solidFill>
                <a:latin typeface="Times New Roman" pitchFamily="18" charset="0"/>
                <a:cs typeface="Times New Roman" pitchFamily="18" charset="0"/>
              </a:rPr>
              <a:t>SO DIMM</a:t>
            </a:r>
          </a:p>
          <a:p>
            <a:endParaRPr lang="en-US" sz="2000" dirty="0" smtClean="0">
              <a:solidFill>
                <a:schemeClr val="tx1"/>
              </a:solidFill>
              <a:latin typeface="Times New Roman" pitchFamily="18" charset="0"/>
              <a:cs typeface="Times New Roman" pitchFamily="18" charset="0"/>
            </a:endParaRPr>
          </a:p>
          <a:p>
            <a:r>
              <a:rPr lang="en-US" sz="2000" dirty="0">
                <a:solidFill>
                  <a:schemeClr val="tx1"/>
                </a:solidFill>
                <a:latin typeface="Times New Roman" pitchFamily="18" charset="0"/>
                <a:cs typeface="Times New Roman" pitchFamily="18" charset="0"/>
              </a:rPr>
              <a:t>A SO-DIMM, SODIMM, or small outline dual in-line memory module, is a type of computer memory built using integrated circuits. </a:t>
            </a:r>
            <a:endParaRPr lang="en-US" sz="2000" dirty="0" smtClean="0">
              <a:solidFill>
                <a:schemeClr val="tx1"/>
              </a:solidFill>
              <a:latin typeface="Times New Roman" pitchFamily="18" charset="0"/>
              <a:cs typeface="Times New Roman" pitchFamily="18" charset="0"/>
            </a:endParaRPr>
          </a:p>
          <a:p>
            <a:r>
              <a:rPr lang="en-US" sz="2000" dirty="0" smtClean="0">
                <a:solidFill>
                  <a:schemeClr val="tx1"/>
                </a:solidFill>
                <a:latin typeface="Times New Roman" pitchFamily="18" charset="0"/>
                <a:cs typeface="Times New Roman" pitchFamily="18" charset="0"/>
              </a:rPr>
              <a:t>Normally found in portable computers.</a:t>
            </a:r>
            <a:endParaRPr lang="en-US" sz="2000" dirty="0">
              <a:solidFill>
                <a:schemeClr val="tx1"/>
              </a:solidFill>
              <a:latin typeface="Times New Roman" pitchFamily="18" charset="0"/>
              <a:cs typeface="Times New Roman" pitchFamily="18" charset="0"/>
            </a:endParaRPr>
          </a:p>
          <a:p>
            <a:endParaRPr lang="en-US"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5761440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281" y="413387"/>
            <a:ext cx="8532019" cy="855026"/>
          </a:xfrm>
        </p:spPr>
        <p:txBody>
          <a:bodyPr>
            <a:normAutofit/>
          </a:bodyPr>
          <a:lstStyle/>
          <a:p>
            <a:r>
              <a:rPr lang="en-US" sz="2000" b="1" dirty="0" smtClean="0">
                <a:solidFill>
                  <a:schemeClr val="tx1"/>
                </a:solidFill>
                <a:latin typeface="Times New Roman" pitchFamily="18" charset="0"/>
                <a:cs typeface="Times New Roman" pitchFamily="18" charset="0"/>
              </a:rPr>
              <a:t>Difference between SIMM, DIMM and So DIMM</a:t>
            </a:r>
            <a:endParaRPr lang="en-US" sz="2000" b="1" dirty="0">
              <a:solidFill>
                <a:schemeClr val="tx1"/>
              </a:solidFill>
              <a:latin typeface="Times New Roman" pitchFamily="18" charset="0"/>
              <a:cs typeface="Times New Roman"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649838417"/>
              </p:ext>
            </p:extLst>
          </p:nvPr>
        </p:nvGraphicFramePr>
        <p:xfrm>
          <a:off x="971600" y="908719"/>
          <a:ext cx="6984774" cy="5544618"/>
        </p:xfrm>
        <a:graphic>
          <a:graphicData uri="http://schemas.openxmlformats.org/drawingml/2006/table">
            <a:tbl>
              <a:tblPr firstRow="1" bandRow="1">
                <a:tableStyleId>{5C22544A-7EE6-4342-B048-85BDC9FD1C3A}</a:tableStyleId>
              </a:tblPr>
              <a:tblGrid>
                <a:gridCol w="2328258"/>
                <a:gridCol w="2328258"/>
                <a:gridCol w="2328258"/>
              </a:tblGrid>
              <a:tr h="364487">
                <a:tc>
                  <a:txBody>
                    <a:bodyPr/>
                    <a:lstStyle/>
                    <a:p>
                      <a:r>
                        <a:rPr lang="en-US" sz="1600" dirty="0" smtClean="0"/>
                        <a:t>SIMM</a:t>
                      </a:r>
                      <a:endParaRPr lang="en-US" sz="1600" dirty="0"/>
                    </a:p>
                  </a:txBody>
                  <a:tcPr/>
                </a:tc>
                <a:tc>
                  <a:txBody>
                    <a:bodyPr/>
                    <a:lstStyle/>
                    <a:p>
                      <a:r>
                        <a:rPr lang="en-US" sz="1600" dirty="0" smtClean="0"/>
                        <a:t>DIMM</a:t>
                      </a:r>
                      <a:endParaRPr lang="en-US" sz="1600" dirty="0"/>
                    </a:p>
                  </a:txBody>
                  <a:tcPr/>
                </a:tc>
                <a:tc>
                  <a:txBody>
                    <a:bodyPr/>
                    <a:lstStyle/>
                    <a:p>
                      <a:r>
                        <a:rPr lang="en-US" sz="1600" dirty="0" smtClean="0"/>
                        <a:t>SO DIMM</a:t>
                      </a:r>
                      <a:endParaRPr lang="en-US" sz="1600" dirty="0"/>
                    </a:p>
                  </a:txBody>
                  <a:tcPr/>
                </a:tc>
              </a:tr>
              <a:tr h="802482">
                <a:tc>
                  <a:txBody>
                    <a:bodyPr/>
                    <a:lstStyle/>
                    <a:p>
                      <a:r>
                        <a:rPr lang="en-US" sz="1800" dirty="0" smtClean="0">
                          <a:latin typeface="Times New Roman" pitchFamily="18" charset="0"/>
                          <a:cs typeface="Times New Roman" pitchFamily="18" charset="0"/>
                        </a:rPr>
                        <a:t>Single in-line memory module</a:t>
                      </a:r>
                      <a:endParaRPr lang="en-US" sz="1800" dirty="0">
                        <a:latin typeface="Times New Roman" pitchFamily="18" charset="0"/>
                        <a:cs typeface="Times New Roman" pitchFamily="18" charset="0"/>
                      </a:endParaRPr>
                    </a:p>
                  </a:txBody>
                  <a:tcPr/>
                </a:tc>
                <a:tc>
                  <a:txBody>
                    <a:bodyPr/>
                    <a:lstStyle/>
                    <a:p>
                      <a:r>
                        <a:rPr lang="en-US" sz="1800" dirty="0" smtClean="0">
                          <a:latin typeface="Times New Roman" pitchFamily="18" charset="0"/>
                          <a:cs typeface="Times New Roman" pitchFamily="18" charset="0"/>
                        </a:rPr>
                        <a:t>Dual in-line memory module</a:t>
                      </a:r>
                      <a:endParaRPr lang="en-US" sz="1800" dirty="0">
                        <a:latin typeface="Times New Roman" pitchFamily="18" charset="0"/>
                        <a:cs typeface="Times New Roman" pitchFamily="18" charset="0"/>
                      </a:endParaRPr>
                    </a:p>
                  </a:txBody>
                  <a:tcPr/>
                </a:tc>
                <a:tc>
                  <a:txBody>
                    <a:bodyPr/>
                    <a:lstStyle/>
                    <a:p>
                      <a:r>
                        <a:rPr lang="en-US" sz="1800" dirty="0" smtClean="0">
                          <a:latin typeface="Times New Roman" pitchFamily="18" charset="0"/>
                          <a:cs typeface="Times New Roman" pitchFamily="18" charset="0"/>
                        </a:rPr>
                        <a:t>Small outline Dual in-line memory module</a:t>
                      </a:r>
                      <a:endParaRPr lang="en-US" sz="1800" dirty="0">
                        <a:latin typeface="Times New Roman" pitchFamily="18" charset="0"/>
                        <a:cs typeface="Times New Roman" pitchFamily="18" charset="0"/>
                      </a:endParaRPr>
                    </a:p>
                  </a:txBody>
                  <a:tcPr/>
                </a:tc>
              </a:tr>
              <a:tr h="1292274">
                <a:tc>
                  <a:txBody>
                    <a:bodyPr/>
                    <a:lstStyle/>
                    <a:p>
                      <a:r>
                        <a:rPr lang="en-US" sz="1800" dirty="0" smtClean="0">
                          <a:latin typeface="Times New Roman" pitchFamily="18" charset="0"/>
                          <a:cs typeface="Times New Roman" pitchFamily="18" charset="0"/>
                        </a:rPr>
                        <a:t>SIMM comes in standard form of 30 pins or 72 pins</a:t>
                      </a:r>
                      <a:endParaRPr lang="en-US" sz="1800" dirty="0">
                        <a:latin typeface="Times New Roman" pitchFamily="18" charset="0"/>
                        <a:cs typeface="Times New Roman" pitchFamily="18" charset="0"/>
                      </a:endParaRPr>
                    </a:p>
                  </a:txBody>
                  <a:tcPr/>
                </a:tc>
                <a:tc>
                  <a:txBody>
                    <a:bodyPr/>
                    <a:lstStyle/>
                    <a:p>
                      <a:r>
                        <a:rPr lang="en-US" sz="1800" dirty="0" smtClean="0">
                          <a:latin typeface="Times New Roman" pitchFamily="18" charset="0"/>
                          <a:cs typeface="Times New Roman" pitchFamily="18" charset="0"/>
                        </a:rPr>
                        <a:t>DIMM comes in standard form of 168,184 or 240 pins</a:t>
                      </a:r>
                      <a:endParaRPr lang="en-US" sz="1800" dirty="0">
                        <a:latin typeface="Times New Roman" pitchFamily="18" charset="0"/>
                        <a:cs typeface="Times New Roman" pitchFamily="18" charset="0"/>
                      </a:endParaRPr>
                    </a:p>
                  </a:txBody>
                  <a:tcPr/>
                </a:tc>
                <a:tc>
                  <a:txBody>
                    <a:bodyPr/>
                    <a:lstStyle/>
                    <a:p>
                      <a:r>
                        <a:rPr lang="en-US" sz="1800" dirty="0" smtClean="0">
                          <a:latin typeface="Times New Roman" pitchFamily="18" charset="0"/>
                          <a:cs typeface="Times New Roman" pitchFamily="18" charset="0"/>
                        </a:rPr>
                        <a:t>SO DIMM are smaller in size with standard pin out of either 144 or 200 pins</a:t>
                      </a:r>
                      <a:endParaRPr lang="en-US" sz="1800" dirty="0">
                        <a:latin typeface="Times New Roman" pitchFamily="18" charset="0"/>
                        <a:cs typeface="Times New Roman" pitchFamily="18" charset="0"/>
                      </a:endParaRPr>
                    </a:p>
                  </a:txBody>
                  <a:tcPr/>
                </a:tc>
              </a:tr>
              <a:tr h="994057">
                <a:tc>
                  <a:txBody>
                    <a:bodyPr/>
                    <a:lstStyle/>
                    <a:p>
                      <a:r>
                        <a:rPr lang="en-US" sz="1800" dirty="0" smtClean="0">
                          <a:latin typeface="Times New Roman" pitchFamily="18" charset="0"/>
                          <a:cs typeface="Times New Roman" pitchFamily="18" charset="0"/>
                        </a:rPr>
                        <a:t>Typically installed in pairs</a:t>
                      </a:r>
                      <a:endParaRPr lang="en-US" sz="1800" dirty="0">
                        <a:latin typeface="Times New Roman" pitchFamily="18" charset="0"/>
                        <a:cs typeface="Times New Roman" pitchFamily="18" charset="0"/>
                      </a:endParaRPr>
                    </a:p>
                  </a:txBody>
                  <a:tcPr/>
                </a:tc>
                <a:tc>
                  <a:txBody>
                    <a:bodyPr/>
                    <a:lstStyle/>
                    <a:p>
                      <a:r>
                        <a:rPr lang="en-US" sz="1800" dirty="0" smtClean="0">
                          <a:latin typeface="Times New Roman" pitchFamily="18" charset="0"/>
                          <a:cs typeface="Times New Roman" pitchFamily="18" charset="0"/>
                        </a:rPr>
                        <a:t>Installed individually in pairs or in groups</a:t>
                      </a:r>
                      <a:endParaRPr lang="en-US" sz="1800" dirty="0">
                        <a:latin typeface="Times New Roman" pitchFamily="18" charset="0"/>
                        <a:cs typeface="Times New Roman" pitchFamily="18" charset="0"/>
                      </a:endParaRPr>
                    </a:p>
                  </a:txBody>
                  <a:tcPr/>
                </a:tc>
                <a:tc>
                  <a:txBody>
                    <a:bodyPr/>
                    <a:lstStyle/>
                    <a:p>
                      <a:r>
                        <a:rPr lang="en-US" sz="1800" dirty="0" smtClean="0">
                          <a:latin typeface="Times New Roman" pitchFamily="18" charset="0"/>
                          <a:cs typeface="Times New Roman" pitchFamily="18" charset="0"/>
                        </a:rPr>
                        <a:t>These modules are used to fit in laptop computer</a:t>
                      </a:r>
                      <a:endParaRPr lang="en-US" sz="1800" dirty="0">
                        <a:latin typeface="Times New Roman" pitchFamily="18" charset="0"/>
                        <a:cs typeface="Times New Roman" pitchFamily="18" charset="0"/>
                      </a:endParaRPr>
                    </a:p>
                  </a:txBody>
                  <a:tcPr/>
                </a:tc>
              </a:tr>
              <a:tr h="1045659">
                <a:tc>
                  <a:txBody>
                    <a:bodyPr/>
                    <a:lstStyle/>
                    <a:p>
                      <a:r>
                        <a:rPr lang="en-US" sz="1800" dirty="0" smtClean="0">
                          <a:latin typeface="Times New Roman" pitchFamily="18" charset="0"/>
                          <a:cs typeface="Times New Roman" pitchFamily="18" charset="0"/>
                        </a:rPr>
                        <a:t>Only supports 32 bit data</a:t>
                      </a:r>
                      <a:endParaRPr lang="en-US" sz="1800" dirty="0">
                        <a:latin typeface="Times New Roman" pitchFamily="18" charset="0"/>
                        <a:cs typeface="Times New Roman" pitchFamily="18" charset="0"/>
                      </a:endParaRPr>
                    </a:p>
                  </a:txBody>
                  <a:tcPr/>
                </a:tc>
                <a:tc>
                  <a:txBody>
                    <a:bodyPr/>
                    <a:lstStyle/>
                    <a:p>
                      <a:r>
                        <a:rPr lang="en-US" sz="1800" dirty="0" smtClean="0">
                          <a:latin typeface="Times New Roman" pitchFamily="18" charset="0"/>
                          <a:cs typeface="Times New Roman" pitchFamily="18" charset="0"/>
                        </a:rPr>
                        <a:t>Supports 64 bit data transfer</a:t>
                      </a:r>
                      <a:endParaRPr lang="en-US" sz="1800" dirty="0">
                        <a:latin typeface="Times New Roman" pitchFamily="18" charset="0"/>
                        <a:cs typeface="Times New Roman" pitchFamily="18" charset="0"/>
                      </a:endParaRPr>
                    </a:p>
                  </a:txBody>
                  <a:tcPr/>
                </a:tc>
                <a:tc>
                  <a:txBody>
                    <a:bodyPr/>
                    <a:lstStyle/>
                    <a:p>
                      <a:r>
                        <a:rPr lang="en-US" sz="1800" dirty="0" smtClean="0">
                          <a:latin typeface="Times New Roman" pitchFamily="18" charset="0"/>
                          <a:cs typeface="Times New Roman" pitchFamily="18" charset="0"/>
                        </a:rPr>
                        <a:t>It supports both 32, 64 bit data according to pin number</a:t>
                      </a:r>
                      <a:endParaRPr lang="en-US" sz="1800" dirty="0">
                        <a:latin typeface="Times New Roman" pitchFamily="18" charset="0"/>
                        <a:cs typeface="Times New Roman" pitchFamily="18" charset="0"/>
                      </a:endParaRPr>
                    </a:p>
                  </a:txBody>
                  <a:tcPr/>
                </a:tc>
              </a:tr>
              <a:tr h="1045659">
                <a:tc>
                  <a:txBody>
                    <a:bodyPr/>
                    <a:lstStyle/>
                    <a:p>
                      <a:r>
                        <a:rPr lang="en-US" sz="1800" dirty="0" smtClean="0">
                          <a:latin typeface="Times New Roman" pitchFamily="18" charset="0"/>
                          <a:cs typeface="Times New Roman" pitchFamily="18" charset="0"/>
                        </a:rPr>
                        <a:t>Used in only PCs</a:t>
                      </a:r>
                      <a:endParaRPr lang="en-US" sz="1800" dirty="0">
                        <a:latin typeface="Times New Roman" pitchFamily="18" charset="0"/>
                        <a:cs typeface="Times New Roman" pitchFamily="18" charset="0"/>
                      </a:endParaRPr>
                    </a:p>
                  </a:txBody>
                  <a:tcPr/>
                </a:tc>
                <a:tc>
                  <a:txBody>
                    <a:bodyPr/>
                    <a:lstStyle/>
                    <a:p>
                      <a:r>
                        <a:rPr lang="en-US" sz="1800" dirty="0" smtClean="0">
                          <a:latin typeface="Times New Roman" pitchFamily="18" charset="0"/>
                          <a:cs typeface="Times New Roman" pitchFamily="18" charset="0"/>
                        </a:rPr>
                        <a:t>Used in various electronic products along with PCs </a:t>
                      </a:r>
                      <a:endParaRPr lang="en-US" sz="1800" dirty="0">
                        <a:latin typeface="Times New Roman" pitchFamily="18" charset="0"/>
                        <a:cs typeface="Times New Roman" pitchFamily="18" charset="0"/>
                      </a:endParaRPr>
                    </a:p>
                  </a:txBody>
                  <a:tcPr/>
                </a:tc>
                <a:tc>
                  <a:txBody>
                    <a:bodyPr/>
                    <a:lstStyle/>
                    <a:p>
                      <a:r>
                        <a:rPr lang="en-US" sz="1800" dirty="0" smtClean="0">
                          <a:latin typeface="Times New Roman" pitchFamily="18" charset="0"/>
                          <a:cs typeface="Times New Roman" pitchFamily="18" charset="0"/>
                        </a:rPr>
                        <a:t>Used only in laptops</a:t>
                      </a:r>
                      <a:endParaRPr lang="en-US" sz="1800" dirty="0">
                        <a:latin typeface="Times New Roman" pitchFamily="18" charset="0"/>
                        <a:cs typeface="Times New Roman" pitchFamily="18" charset="0"/>
                      </a:endParaRPr>
                    </a:p>
                  </a:txBody>
                  <a:tcPr/>
                </a:tc>
              </a:tr>
            </a:tbl>
          </a:graphicData>
        </a:graphic>
      </p:graphicFrame>
    </p:spTree>
    <p:extLst>
      <p:ext uri="{BB962C8B-B14F-4D97-AF65-F5344CB8AC3E}">
        <p14:creationId xmlns:p14="http://schemas.microsoft.com/office/powerpoint/2010/main" val="31322373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991" y="2636912"/>
            <a:ext cx="8532019" cy="2016223"/>
          </a:xfrm>
        </p:spPr>
        <p:txBody>
          <a:bodyPr>
            <a:normAutofit/>
          </a:bodyPr>
          <a:lstStyle/>
          <a:p>
            <a:pPr algn="ctr"/>
            <a:r>
              <a:rPr lang="en-US" sz="4000" b="1" dirty="0" smtClean="0">
                <a:solidFill>
                  <a:schemeClr val="tx1"/>
                </a:solidFill>
                <a:latin typeface="Times New Roman" pitchFamily="18" charset="0"/>
                <a:cs typeface="Times New Roman" pitchFamily="18" charset="0"/>
              </a:rPr>
              <a:t>PROCESSORS</a:t>
            </a:r>
            <a:endParaRPr lang="en-US" sz="4000" b="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208058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Times New Roman" pitchFamily="18" charset="0"/>
                <a:cs typeface="Times New Roman" pitchFamily="18" charset="0"/>
              </a:rPr>
              <a:t>CPU</a:t>
            </a:r>
            <a:endParaRPr lang="en-US" sz="3200" b="1" dirty="0">
              <a:latin typeface="Times New Roman" pitchFamily="18" charset="0"/>
              <a:cs typeface="Times New Roman" pitchFamily="18" charset="0"/>
            </a:endParaRPr>
          </a:p>
        </p:txBody>
      </p:sp>
      <p:sp>
        <p:nvSpPr>
          <p:cNvPr id="3" name="Text Placeholder 2"/>
          <p:cNvSpPr>
            <a:spLocks noGrp="1"/>
          </p:cNvSpPr>
          <p:nvPr>
            <p:ph type="body" sz="quarter" idx="10"/>
          </p:nvPr>
        </p:nvSpPr>
        <p:spPr>
          <a:xfrm>
            <a:off x="302931" y="764705"/>
            <a:ext cx="8544207" cy="2215991"/>
          </a:xfrm>
        </p:spPr>
        <p:txBody>
          <a:bodyPr/>
          <a:lstStyle/>
          <a:p>
            <a:pPr algn="just"/>
            <a:r>
              <a:rPr lang="en-US" sz="2000" dirty="0" smtClean="0">
                <a:solidFill>
                  <a:schemeClr val="tx1"/>
                </a:solidFill>
                <a:latin typeface="Times New Roman" pitchFamily="18" charset="0"/>
                <a:cs typeface="Times New Roman" pitchFamily="18" charset="0"/>
              </a:rPr>
              <a:t>Central processing unit :</a:t>
            </a:r>
          </a:p>
          <a:p>
            <a:pPr algn="just"/>
            <a:endParaRPr lang="en-US" sz="2000" dirty="0" smtClean="0">
              <a:solidFill>
                <a:schemeClr val="tx1"/>
              </a:solidFill>
              <a:latin typeface="Times New Roman" pitchFamily="18" charset="0"/>
              <a:cs typeface="Times New Roman" pitchFamily="18" charset="0"/>
            </a:endParaRPr>
          </a:p>
          <a:p>
            <a:pPr marL="285750" indent="-285750" algn="just">
              <a:buFont typeface="Arial" pitchFamily="34" charset="0"/>
              <a:buChar char="•"/>
            </a:pPr>
            <a:r>
              <a:rPr lang="en-US" sz="2000" dirty="0" smtClean="0">
                <a:solidFill>
                  <a:schemeClr val="tx1"/>
                </a:solidFill>
                <a:latin typeface="Times New Roman" pitchFamily="18" charset="0"/>
                <a:cs typeface="Times New Roman" pitchFamily="18" charset="0"/>
              </a:rPr>
              <a:t>It is a fundamental of components of computers which is designed to processes, calculations and moving data.</a:t>
            </a:r>
          </a:p>
          <a:p>
            <a:pPr marL="285750" indent="-285750" algn="just">
              <a:buFont typeface="Arial" pitchFamily="34" charset="0"/>
              <a:buChar char="•"/>
            </a:pPr>
            <a:r>
              <a:rPr lang="en-US" sz="2000" dirty="0" smtClean="0">
                <a:solidFill>
                  <a:schemeClr val="tx1"/>
                </a:solidFill>
                <a:latin typeface="Times New Roman" pitchFamily="18" charset="0"/>
                <a:cs typeface="Times New Roman" pitchFamily="18" charset="0"/>
              </a:rPr>
              <a:t>It is a complex devices with highly large set of electronic circuitry.</a:t>
            </a:r>
          </a:p>
          <a:p>
            <a:pPr algn="just"/>
            <a:endParaRPr lang="en-US" dirty="0">
              <a:solidFill>
                <a:schemeClr val="tx1"/>
              </a:solidFill>
              <a:latin typeface="Times New Roman" pitchFamily="18" charset="0"/>
              <a:cs typeface="Times New Roman" pitchFamily="18" charset="0"/>
            </a:endParaRPr>
          </a:p>
          <a:p>
            <a:pPr algn="just"/>
            <a:endParaRPr lang="en-US" dirty="0" smtClean="0">
              <a:solidFill>
                <a:schemeClr val="tx1"/>
              </a:solidFill>
              <a:latin typeface="Times New Roman" pitchFamily="18" charset="0"/>
              <a:cs typeface="Times New Roman" pitchFamily="18" charset="0"/>
            </a:endParaRPr>
          </a:p>
          <a:p>
            <a:pPr algn="just"/>
            <a:r>
              <a:rPr lang="en-US" sz="2400" b="1" dirty="0" smtClean="0">
                <a:solidFill>
                  <a:schemeClr val="tx1"/>
                </a:solidFill>
                <a:latin typeface="Times New Roman" pitchFamily="18" charset="0"/>
                <a:cs typeface="Times New Roman" pitchFamily="18" charset="0"/>
              </a:rPr>
              <a:t>WORKING OF CPU</a:t>
            </a:r>
            <a:endParaRPr lang="en-US" sz="2400" b="1" dirty="0">
              <a:solidFill>
                <a:schemeClr val="tx1"/>
              </a:solidFill>
              <a:latin typeface="Times New Roman" pitchFamily="18" charset="0"/>
              <a:cs typeface="Times New Roman" pitchFamily="18" charset="0"/>
            </a:endParaRPr>
          </a:p>
        </p:txBody>
      </p:sp>
      <p:pic>
        <p:nvPicPr>
          <p:cNvPr id="27650" name="Picture 2" descr="C:\Users\training\Downloads\cp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585" y="2957195"/>
            <a:ext cx="8424936" cy="388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4506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smtClean="0">
                <a:latin typeface="Times New Roman" pitchFamily="18" charset="0"/>
                <a:cs typeface="Times New Roman" pitchFamily="18" charset="0"/>
              </a:rPr>
              <a:t>Types of processors: CISC and RISC</a:t>
            </a:r>
            <a:endParaRPr lang="en-US" sz="2000" b="1" dirty="0">
              <a:latin typeface="Times New Roman" pitchFamily="18" charset="0"/>
              <a:cs typeface="Times New Roman"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042570588"/>
              </p:ext>
            </p:extLst>
          </p:nvPr>
        </p:nvGraphicFramePr>
        <p:xfrm>
          <a:off x="1066800" y="838200"/>
          <a:ext cx="6096000" cy="558292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RISC</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CISC</a:t>
                      </a:r>
                      <a:endParaRPr lang="en-US" sz="1400" dirty="0">
                        <a:latin typeface="Times New Roman" pitchFamily="18" charset="0"/>
                        <a:cs typeface="Times New Roman" pitchFamily="18" charset="0"/>
                      </a:endParaRPr>
                    </a:p>
                  </a:txBody>
                  <a:tcPr/>
                </a:tc>
              </a:tr>
              <a:tr h="370840">
                <a:tc>
                  <a:txBody>
                    <a:bodyPr/>
                    <a:lstStyle/>
                    <a:p>
                      <a:r>
                        <a:rPr lang="en-US" sz="1400" kern="1200" dirty="0" smtClean="0">
                          <a:solidFill>
                            <a:schemeClr val="dk1"/>
                          </a:solidFill>
                          <a:latin typeface="Times New Roman" pitchFamily="18" charset="0"/>
                          <a:ea typeface="+mn-ea"/>
                          <a:cs typeface="Times New Roman" pitchFamily="18" charset="0"/>
                        </a:rPr>
                        <a:t>Acronym</a:t>
                      </a:r>
                      <a:endParaRPr lang="en-US" sz="1400" dirty="0">
                        <a:latin typeface="Times New Roman" pitchFamily="18" charset="0"/>
                        <a:cs typeface="Times New Roman" pitchFamily="18" charset="0"/>
                      </a:endParaRPr>
                    </a:p>
                  </a:txBody>
                  <a:tcPr/>
                </a:tc>
                <a:tc>
                  <a:txBody>
                    <a:bodyPr/>
                    <a:lstStyle/>
                    <a:p>
                      <a:r>
                        <a:rPr lang="en-US" sz="1400" kern="1200" dirty="0" smtClean="0">
                          <a:solidFill>
                            <a:schemeClr val="dk1"/>
                          </a:solidFill>
                          <a:latin typeface="Times New Roman" pitchFamily="18" charset="0"/>
                          <a:ea typeface="+mn-ea"/>
                          <a:cs typeface="Times New Roman" pitchFamily="18" charset="0"/>
                        </a:rPr>
                        <a:t>It stands for ‘Reduced Instruction Set Computer’.</a:t>
                      </a:r>
                      <a:endParaRPr lang="en-US" sz="1400" dirty="0">
                        <a:latin typeface="Times New Roman" pitchFamily="18" charset="0"/>
                        <a:cs typeface="Times New Roman" pitchFamily="18" charset="0"/>
                      </a:endParaRPr>
                    </a:p>
                  </a:txBody>
                  <a:tcPr/>
                </a:tc>
                <a:tc>
                  <a:txBody>
                    <a:bodyPr/>
                    <a:lstStyle/>
                    <a:p>
                      <a:r>
                        <a:rPr lang="en-US" sz="1400" kern="1200" dirty="0" smtClean="0">
                          <a:solidFill>
                            <a:schemeClr val="dk1"/>
                          </a:solidFill>
                          <a:latin typeface="Times New Roman" pitchFamily="18" charset="0"/>
                          <a:ea typeface="+mn-ea"/>
                          <a:cs typeface="Times New Roman" pitchFamily="18" charset="0"/>
                        </a:rPr>
                        <a:t>It stands for ‘Complex Instruction Set Computer’.</a:t>
                      </a:r>
                      <a:endParaRPr lang="en-US" sz="1400" dirty="0">
                        <a:latin typeface="Times New Roman" pitchFamily="18" charset="0"/>
                        <a:cs typeface="Times New Roman" pitchFamily="18" charset="0"/>
                      </a:endParaRPr>
                    </a:p>
                  </a:txBody>
                  <a:tcPr/>
                </a:tc>
              </a:tr>
              <a:tr h="370840">
                <a:tc>
                  <a:txBody>
                    <a:bodyPr/>
                    <a:lstStyle/>
                    <a:p>
                      <a:r>
                        <a:rPr lang="en-US" sz="1400" kern="1200" dirty="0" smtClean="0">
                          <a:solidFill>
                            <a:schemeClr val="dk1"/>
                          </a:solidFill>
                          <a:latin typeface="Times New Roman" pitchFamily="18" charset="0"/>
                          <a:ea typeface="+mn-ea"/>
                          <a:cs typeface="Times New Roman" pitchFamily="18" charset="0"/>
                        </a:rPr>
                        <a:t>Definition</a:t>
                      </a:r>
                      <a:endParaRPr lang="en-US" sz="1400" dirty="0">
                        <a:latin typeface="Times New Roman" pitchFamily="18" charset="0"/>
                        <a:cs typeface="Times New Roman" pitchFamily="18" charset="0"/>
                      </a:endParaRPr>
                    </a:p>
                  </a:txBody>
                  <a:tcPr/>
                </a:tc>
                <a:tc>
                  <a:txBody>
                    <a:bodyPr/>
                    <a:lstStyle/>
                    <a:p>
                      <a:r>
                        <a:rPr lang="en-US" sz="1400" kern="1200" dirty="0" smtClean="0">
                          <a:solidFill>
                            <a:schemeClr val="dk1"/>
                          </a:solidFill>
                          <a:latin typeface="Times New Roman" pitchFamily="18" charset="0"/>
                          <a:ea typeface="+mn-ea"/>
                          <a:cs typeface="Times New Roman" pitchFamily="18" charset="0"/>
                        </a:rPr>
                        <a:t>The RISC processors have a smaller set of instructions with few addressing nodes.</a:t>
                      </a:r>
                      <a:endParaRPr lang="en-US" sz="1400" dirty="0">
                        <a:latin typeface="Times New Roman" pitchFamily="18" charset="0"/>
                        <a:cs typeface="Times New Roman" pitchFamily="18" charset="0"/>
                      </a:endParaRPr>
                    </a:p>
                  </a:txBody>
                  <a:tcPr/>
                </a:tc>
                <a:tc>
                  <a:txBody>
                    <a:bodyPr/>
                    <a:lstStyle/>
                    <a:p>
                      <a:r>
                        <a:rPr lang="en-US" sz="1400" kern="1200" dirty="0" smtClean="0">
                          <a:solidFill>
                            <a:schemeClr val="dk1"/>
                          </a:solidFill>
                          <a:latin typeface="Times New Roman" pitchFamily="18" charset="0"/>
                          <a:ea typeface="+mn-ea"/>
                          <a:cs typeface="Times New Roman" pitchFamily="18" charset="0"/>
                        </a:rPr>
                        <a:t>The CISC processors have a larger set of instructions with many addressing nodes.</a:t>
                      </a:r>
                      <a:endParaRPr lang="en-US" sz="1400" dirty="0">
                        <a:latin typeface="Times New Roman" pitchFamily="18" charset="0"/>
                        <a:cs typeface="Times New Roman" pitchFamily="18" charset="0"/>
                      </a:endParaRPr>
                    </a:p>
                  </a:txBody>
                  <a:tcPr/>
                </a:tc>
              </a:tr>
              <a:tr h="370840">
                <a:tc>
                  <a:txBody>
                    <a:bodyPr/>
                    <a:lstStyle/>
                    <a:p>
                      <a:r>
                        <a:rPr lang="en-US" sz="1400" kern="1200" dirty="0" smtClean="0">
                          <a:solidFill>
                            <a:schemeClr val="dk1"/>
                          </a:solidFill>
                          <a:latin typeface="Times New Roman" pitchFamily="18" charset="0"/>
                          <a:ea typeface="+mn-ea"/>
                          <a:cs typeface="Times New Roman" pitchFamily="18" charset="0"/>
                        </a:rPr>
                        <a:t>Memory unit</a:t>
                      </a:r>
                      <a:endParaRPr lang="en-US" sz="1400" dirty="0">
                        <a:latin typeface="Times New Roman" pitchFamily="18" charset="0"/>
                        <a:cs typeface="Times New Roman" pitchFamily="18" charset="0"/>
                      </a:endParaRPr>
                    </a:p>
                  </a:txBody>
                  <a:tcPr/>
                </a:tc>
                <a:tc>
                  <a:txBody>
                    <a:bodyPr/>
                    <a:lstStyle/>
                    <a:p>
                      <a:r>
                        <a:rPr lang="en-US" sz="1400" kern="1200" dirty="0" smtClean="0">
                          <a:solidFill>
                            <a:schemeClr val="dk1"/>
                          </a:solidFill>
                          <a:latin typeface="Times New Roman" pitchFamily="18" charset="0"/>
                          <a:ea typeface="+mn-ea"/>
                          <a:cs typeface="Times New Roman" pitchFamily="18" charset="0"/>
                        </a:rPr>
                        <a:t>It has no memory unit and uses a separate hardware to implement instructions.</a:t>
                      </a:r>
                      <a:endParaRPr lang="en-US" sz="1400" dirty="0">
                        <a:latin typeface="Times New Roman" pitchFamily="18" charset="0"/>
                        <a:cs typeface="Times New Roman" pitchFamily="18" charset="0"/>
                      </a:endParaRPr>
                    </a:p>
                  </a:txBody>
                  <a:tcPr/>
                </a:tc>
                <a:tc>
                  <a:txBody>
                    <a:bodyPr/>
                    <a:lstStyle/>
                    <a:p>
                      <a:r>
                        <a:rPr lang="en-US" sz="1400" kern="1200" dirty="0" smtClean="0">
                          <a:solidFill>
                            <a:schemeClr val="dk1"/>
                          </a:solidFill>
                          <a:latin typeface="Times New Roman" pitchFamily="18" charset="0"/>
                          <a:ea typeface="+mn-ea"/>
                          <a:cs typeface="Times New Roman" pitchFamily="18" charset="0"/>
                        </a:rPr>
                        <a:t>It has a memory unit to implement complex instructions.  </a:t>
                      </a:r>
                      <a:endParaRPr lang="en-US" sz="1400" dirty="0">
                        <a:latin typeface="Times New Roman" pitchFamily="18" charset="0"/>
                        <a:cs typeface="Times New Roman" pitchFamily="18" charset="0"/>
                      </a:endParaRPr>
                    </a:p>
                  </a:txBody>
                  <a:tcPr/>
                </a:tc>
              </a:tr>
              <a:tr h="370840">
                <a:tc>
                  <a:txBody>
                    <a:bodyPr/>
                    <a:lstStyle/>
                    <a:p>
                      <a:r>
                        <a:rPr lang="en-US" sz="1400" kern="1200" dirty="0" smtClean="0">
                          <a:solidFill>
                            <a:schemeClr val="dk1"/>
                          </a:solidFill>
                          <a:latin typeface="Times New Roman" pitchFamily="18" charset="0"/>
                          <a:ea typeface="+mn-ea"/>
                          <a:cs typeface="Times New Roman" pitchFamily="18" charset="0"/>
                        </a:rPr>
                        <a:t>Program</a:t>
                      </a:r>
                      <a:endParaRPr lang="en-US" sz="1400" dirty="0">
                        <a:latin typeface="Times New Roman" pitchFamily="18" charset="0"/>
                        <a:cs typeface="Times New Roman" pitchFamily="18" charset="0"/>
                      </a:endParaRPr>
                    </a:p>
                  </a:txBody>
                  <a:tcPr/>
                </a:tc>
                <a:tc>
                  <a:txBody>
                    <a:bodyPr/>
                    <a:lstStyle/>
                    <a:p>
                      <a:r>
                        <a:rPr lang="en-US" sz="1400" kern="1200" dirty="0" smtClean="0">
                          <a:solidFill>
                            <a:schemeClr val="dk1"/>
                          </a:solidFill>
                          <a:latin typeface="Times New Roman" pitchFamily="18" charset="0"/>
                          <a:ea typeface="+mn-ea"/>
                          <a:cs typeface="Times New Roman" pitchFamily="18" charset="0"/>
                        </a:rPr>
                        <a:t>It has a hard-wired unit of programming.</a:t>
                      </a:r>
                      <a:endParaRPr lang="en-US" sz="1400" dirty="0">
                        <a:latin typeface="Times New Roman" pitchFamily="18" charset="0"/>
                        <a:cs typeface="Times New Roman" pitchFamily="18" charset="0"/>
                      </a:endParaRPr>
                    </a:p>
                  </a:txBody>
                  <a:tcPr/>
                </a:tc>
                <a:tc>
                  <a:txBody>
                    <a:bodyPr/>
                    <a:lstStyle/>
                    <a:p>
                      <a:r>
                        <a:rPr lang="en-US" sz="1400" kern="1200" dirty="0" smtClean="0">
                          <a:solidFill>
                            <a:schemeClr val="dk1"/>
                          </a:solidFill>
                          <a:latin typeface="Times New Roman" pitchFamily="18" charset="0"/>
                          <a:ea typeface="+mn-ea"/>
                          <a:cs typeface="Times New Roman" pitchFamily="18" charset="0"/>
                        </a:rPr>
                        <a:t>It has a micro-programming unit.</a:t>
                      </a:r>
                      <a:endParaRPr lang="en-US" sz="1400" dirty="0">
                        <a:latin typeface="Times New Roman" pitchFamily="18" charset="0"/>
                        <a:cs typeface="Times New Roman" pitchFamily="18" charset="0"/>
                      </a:endParaRPr>
                    </a:p>
                  </a:txBody>
                  <a:tcPr/>
                </a:tc>
              </a:tr>
              <a:tr h="370840">
                <a:tc>
                  <a:txBody>
                    <a:bodyPr/>
                    <a:lstStyle/>
                    <a:p>
                      <a:r>
                        <a:rPr lang="en-US" sz="1400" kern="1200" dirty="0" smtClean="0">
                          <a:solidFill>
                            <a:schemeClr val="dk1"/>
                          </a:solidFill>
                          <a:latin typeface="Times New Roman" pitchFamily="18" charset="0"/>
                          <a:ea typeface="+mn-ea"/>
                          <a:cs typeface="Times New Roman" pitchFamily="18" charset="0"/>
                        </a:rPr>
                        <a:t>Design</a:t>
                      </a:r>
                      <a:endParaRPr lang="en-US" sz="1400" dirty="0">
                        <a:latin typeface="Times New Roman" pitchFamily="18" charset="0"/>
                        <a:cs typeface="Times New Roman" pitchFamily="18" charset="0"/>
                      </a:endParaRPr>
                    </a:p>
                  </a:txBody>
                  <a:tcPr/>
                </a:tc>
                <a:tc>
                  <a:txBody>
                    <a:bodyPr/>
                    <a:lstStyle/>
                    <a:p>
                      <a:r>
                        <a:rPr lang="en-US" sz="1400" kern="1200" dirty="0" smtClean="0">
                          <a:solidFill>
                            <a:schemeClr val="dk1"/>
                          </a:solidFill>
                          <a:latin typeface="Times New Roman" pitchFamily="18" charset="0"/>
                          <a:ea typeface="+mn-ea"/>
                          <a:cs typeface="Times New Roman" pitchFamily="18" charset="0"/>
                        </a:rPr>
                        <a:t>It is a complex complier design.</a:t>
                      </a:r>
                      <a:endParaRPr lang="en-US" sz="1400" dirty="0">
                        <a:latin typeface="Times New Roman" pitchFamily="18" charset="0"/>
                        <a:cs typeface="Times New Roman" pitchFamily="18" charset="0"/>
                      </a:endParaRPr>
                    </a:p>
                  </a:txBody>
                  <a:tcPr/>
                </a:tc>
                <a:tc>
                  <a:txBody>
                    <a:bodyPr/>
                    <a:lstStyle/>
                    <a:p>
                      <a:r>
                        <a:rPr lang="en-US" sz="1400" kern="1200" dirty="0" smtClean="0">
                          <a:solidFill>
                            <a:schemeClr val="dk1"/>
                          </a:solidFill>
                          <a:latin typeface="Times New Roman" pitchFamily="18" charset="0"/>
                          <a:ea typeface="+mn-ea"/>
                          <a:cs typeface="Times New Roman" pitchFamily="18" charset="0"/>
                        </a:rPr>
                        <a:t>It is an easy complier design.</a:t>
                      </a:r>
                      <a:endParaRPr lang="en-US" sz="1400" dirty="0">
                        <a:latin typeface="Times New Roman" pitchFamily="18" charset="0"/>
                        <a:cs typeface="Times New Roman" pitchFamily="18" charset="0"/>
                      </a:endParaRPr>
                    </a:p>
                  </a:txBody>
                  <a:tcPr/>
                </a:tc>
              </a:tr>
              <a:tr h="370840">
                <a:tc>
                  <a:txBody>
                    <a:bodyPr/>
                    <a:lstStyle/>
                    <a:p>
                      <a:r>
                        <a:rPr lang="en-US" sz="1400" kern="1200" dirty="0" smtClean="0">
                          <a:solidFill>
                            <a:schemeClr val="dk1"/>
                          </a:solidFill>
                          <a:latin typeface="Times New Roman" pitchFamily="18" charset="0"/>
                          <a:ea typeface="+mn-ea"/>
                          <a:cs typeface="Times New Roman" pitchFamily="18" charset="0"/>
                        </a:rPr>
                        <a:t>Calculations</a:t>
                      </a:r>
                      <a:endParaRPr lang="en-US" sz="1400" dirty="0">
                        <a:latin typeface="Times New Roman" pitchFamily="18" charset="0"/>
                        <a:cs typeface="Times New Roman" pitchFamily="18" charset="0"/>
                      </a:endParaRPr>
                    </a:p>
                  </a:txBody>
                  <a:tcPr/>
                </a:tc>
                <a:tc>
                  <a:txBody>
                    <a:bodyPr/>
                    <a:lstStyle/>
                    <a:p>
                      <a:r>
                        <a:rPr lang="en-US" sz="1400" kern="1200" dirty="0" smtClean="0">
                          <a:solidFill>
                            <a:schemeClr val="dk1"/>
                          </a:solidFill>
                          <a:latin typeface="Times New Roman" pitchFamily="18" charset="0"/>
                          <a:ea typeface="+mn-ea"/>
                          <a:cs typeface="Times New Roman" pitchFamily="18" charset="0"/>
                        </a:rPr>
                        <a:t>The calculations are faster and precise.</a:t>
                      </a:r>
                      <a:endParaRPr lang="en-US" sz="1400" dirty="0">
                        <a:latin typeface="Times New Roman" pitchFamily="18" charset="0"/>
                        <a:cs typeface="Times New Roman" pitchFamily="18" charset="0"/>
                      </a:endParaRPr>
                    </a:p>
                  </a:txBody>
                  <a:tcPr/>
                </a:tc>
                <a:tc>
                  <a:txBody>
                    <a:bodyPr/>
                    <a:lstStyle/>
                    <a:p>
                      <a:r>
                        <a:rPr lang="en-US" sz="1400" kern="1200" dirty="0" smtClean="0">
                          <a:solidFill>
                            <a:schemeClr val="dk1"/>
                          </a:solidFill>
                          <a:latin typeface="Times New Roman" pitchFamily="18" charset="0"/>
                          <a:ea typeface="+mn-ea"/>
                          <a:cs typeface="Times New Roman" pitchFamily="18" charset="0"/>
                        </a:rPr>
                        <a:t>The calculations are slow and precise.</a:t>
                      </a:r>
                      <a:endParaRPr lang="en-US" sz="1400" dirty="0">
                        <a:latin typeface="Times New Roman" pitchFamily="18" charset="0"/>
                        <a:cs typeface="Times New Roman" pitchFamily="18" charset="0"/>
                      </a:endParaRPr>
                    </a:p>
                  </a:txBody>
                  <a:tcPr/>
                </a:tc>
              </a:tr>
              <a:tr h="370840">
                <a:tc>
                  <a:txBody>
                    <a:bodyPr/>
                    <a:lstStyle/>
                    <a:p>
                      <a:r>
                        <a:rPr lang="en-US" sz="1400" kern="1200" dirty="0" smtClean="0">
                          <a:solidFill>
                            <a:schemeClr val="dk1"/>
                          </a:solidFill>
                          <a:latin typeface="Times New Roman" pitchFamily="18" charset="0"/>
                          <a:ea typeface="+mn-ea"/>
                          <a:cs typeface="Times New Roman" pitchFamily="18" charset="0"/>
                        </a:rPr>
                        <a:t>Time</a:t>
                      </a:r>
                      <a:endParaRPr lang="en-US" sz="1400" dirty="0">
                        <a:latin typeface="Times New Roman" pitchFamily="18" charset="0"/>
                        <a:cs typeface="Times New Roman" pitchFamily="18" charset="0"/>
                      </a:endParaRPr>
                    </a:p>
                  </a:txBody>
                  <a:tcPr/>
                </a:tc>
                <a:tc>
                  <a:txBody>
                    <a:bodyPr/>
                    <a:lstStyle/>
                    <a:p>
                      <a:r>
                        <a:rPr lang="en-US" sz="1400" kern="1200" dirty="0" smtClean="0">
                          <a:solidFill>
                            <a:schemeClr val="dk1"/>
                          </a:solidFill>
                          <a:latin typeface="Times New Roman" pitchFamily="18" charset="0"/>
                          <a:ea typeface="+mn-ea"/>
                          <a:cs typeface="Times New Roman" pitchFamily="18" charset="0"/>
                        </a:rPr>
                        <a:t>Execution time is very less.</a:t>
                      </a:r>
                      <a:endParaRPr lang="en-US" sz="1400" dirty="0">
                        <a:latin typeface="Times New Roman" pitchFamily="18" charset="0"/>
                        <a:cs typeface="Times New Roman" pitchFamily="18" charset="0"/>
                      </a:endParaRPr>
                    </a:p>
                  </a:txBody>
                  <a:tcPr/>
                </a:tc>
                <a:tc>
                  <a:txBody>
                    <a:bodyPr/>
                    <a:lstStyle/>
                    <a:p>
                      <a:r>
                        <a:rPr lang="en-US" sz="1400" kern="1200" dirty="0" smtClean="0">
                          <a:solidFill>
                            <a:schemeClr val="dk1"/>
                          </a:solidFill>
                          <a:latin typeface="Times New Roman" pitchFamily="18" charset="0"/>
                          <a:ea typeface="+mn-ea"/>
                          <a:cs typeface="Times New Roman" pitchFamily="18" charset="0"/>
                        </a:rPr>
                        <a:t>Execution time is very high.</a:t>
                      </a:r>
                      <a:endParaRPr lang="en-US" sz="1400" dirty="0">
                        <a:latin typeface="Times New Roman" pitchFamily="18" charset="0"/>
                        <a:cs typeface="Times New Roman" pitchFamily="18" charset="0"/>
                      </a:endParaRPr>
                    </a:p>
                  </a:txBody>
                  <a:tcPr/>
                </a:tc>
              </a:tr>
              <a:tr h="370840">
                <a:tc>
                  <a:txBody>
                    <a:bodyPr/>
                    <a:lstStyle/>
                    <a:p>
                      <a:r>
                        <a:rPr lang="en-US" sz="1400" kern="1200" dirty="0" smtClean="0">
                          <a:solidFill>
                            <a:schemeClr val="dk1"/>
                          </a:solidFill>
                          <a:latin typeface="Times New Roman" pitchFamily="18" charset="0"/>
                          <a:ea typeface="+mn-ea"/>
                          <a:cs typeface="Times New Roman" pitchFamily="18" charset="0"/>
                        </a:rPr>
                        <a:t>Pipelining</a:t>
                      </a:r>
                      <a:endParaRPr lang="en-US" sz="1400" dirty="0">
                        <a:latin typeface="Times New Roman" pitchFamily="18" charset="0"/>
                        <a:cs typeface="Times New Roman" pitchFamily="18" charset="0"/>
                      </a:endParaRPr>
                    </a:p>
                  </a:txBody>
                  <a:tcPr/>
                </a:tc>
                <a:tc>
                  <a:txBody>
                    <a:bodyPr/>
                    <a:lstStyle/>
                    <a:p>
                      <a:r>
                        <a:rPr lang="en-US" sz="1400" kern="1200" dirty="0" smtClean="0">
                          <a:solidFill>
                            <a:schemeClr val="dk1"/>
                          </a:solidFill>
                          <a:latin typeface="Times New Roman" pitchFamily="18" charset="0"/>
                          <a:ea typeface="+mn-ea"/>
                          <a:cs typeface="Times New Roman" pitchFamily="18" charset="0"/>
                        </a:rPr>
                        <a:t>Pipelining does function correctly.</a:t>
                      </a:r>
                      <a:endParaRPr lang="en-US" sz="1400" dirty="0">
                        <a:latin typeface="Times New Roman" pitchFamily="18" charset="0"/>
                        <a:cs typeface="Times New Roman" pitchFamily="18" charset="0"/>
                      </a:endParaRPr>
                    </a:p>
                  </a:txBody>
                  <a:tcPr/>
                </a:tc>
                <a:tc>
                  <a:txBody>
                    <a:bodyPr/>
                    <a:lstStyle/>
                    <a:p>
                      <a:r>
                        <a:rPr lang="en-US" sz="1400" kern="1200" dirty="0" smtClean="0">
                          <a:solidFill>
                            <a:schemeClr val="dk1"/>
                          </a:solidFill>
                          <a:latin typeface="Times New Roman" pitchFamily="18" charset="0"/>
                          <a:ea typeface="+mn-ea"/>
                          <a:cs typeface="Times New Roman" pitchFamily="18" charset="0"/>
                        </a:rPr>
                        <a:t>Pipelining does not function correctly.</a:t>
                      </a:r>
                      <a:endParaRPr lang="en-US" sz="1400" dirty="0">
                        <a:latin typeface="Times New Roman" pitchFamily="18" charset="0"/>
                        <a:cs typeface="Times New Roman" pitchFamily="18" charset="0"/>
                      </a:endParaRPr>
                    </a:p>
                  </a:txBody>
                  <a:tcPr/>
                </a:tc>
              </a:tr>
            </a:tbl>
          </a:graphicData>
        </a:graphic>
      </p:graphicFrame>
    </p:spTree>
    <p:extLst>
      <p:ext uri="{BB962C8B-B14F-4D97-AF65-F5344CB8AC3E}">
        <p14:creationId xmlns:p14="http://schemas.microsoft.com/office/powerpoint/2010/main" val="40599140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smtClean="0">
                <a:solidFill>
                  <a:schemeClr val="tx1"/>
                </a:solidFill>
                <a:latin typeface="Times New Roman" pitchFamily="18" charset="0"/>
                <a:cs typeface="Times New Roman" pitchFamily="18" charset="0"/>
              </a:rPr>
              <a:t>Working principles </a:t>
            </a:r>
            <a:endParaRPr lang="en-US" sz="2000" b="1" dirty="0">
              <a:solidFill>
                <a:schemeClr val="tx1"/>
              </a:solidFill>
              <a:latin typeface="Times New Roman" pitchFamily="18" charset="0"/>
              <a:cs typeface="Times New Roman" pitchFamily="18" charset="0"/>
            </a:endParaRPr>
          </a:p>
        </p:txBody>
      </p:sp>
      <p:sp>
        <p:nvSpPr>
          <p:cNvPr id="3" name="Text Placeholder 2"/>
          <p:cNvSpPr>
            <a:spLocks noGrp="1"/>
          </p:cNvSpPr>
          <p:nvPr>
            <p:ph type="body" sz="quarter" idx="10"/>
          </p:nvPr>
        </p:nvSpPr>
        <p:spPr>
          <a:xfrm>
            <a:off x="228600" y="838200"/>
            <a:ext cx="8544207" cy="5816977"/>
          </a:xfrm>
        </p:spPr>
        <p:txBody>
          <a:bodyPr/>
          <a:lstStyle/>
          <a:p>
            <a:r>
              <a:rPr lang="en-US" sz="2000" b="1" dirty="0" smtClean="0">
                <a:solidFill>
                  <a:schemeClr val="tx1"/>
                </a:solidFill>
                <a:latin typeface="Times New Roman" pitchFamily="18" charset="0"/>
                <a:cs typeface="Times New Roman" pitchFamily="18" charset="0"/>
              </a:rPr>
              <a:t>Multiprogramming:</a:t>
            </a:r>
            <a:endParaRPr lang="en-US" sz="2000" dirty="0" smtClean="0">
              <a:solidFill>
                <a:schemeClr val="tx1"/>
              </a:solidFill>
              <a:latin typeface="Times New Roman" pitchFamily="18" charset="0"/>
              <a:cs typeface="Times New Roman" pitchFamily="18" charset="0"/>
            </a:endParaRPr>
          </a:p>
          <a:p>
            <a:endParaRPr lang="en-US" dirty="0" smtClean="0">
              <a:solidFill>
                <a:schemeClr val="tx1"/>
              </a:solidFill>
              <a:latin typeface="Times New Roman" pitchFamily="18" charset="0"/>
              <a:cs typeface="Times New Roman" pitchFamily="18" charset="0"/>
            </a:endParaRPr>
          </a:p>
          <a:p>
            <a:pPr>
              <a:buFont typeface="Arial" pitchFamily="34" charset="0"/>
              <a:buChar char="•"/>
            </a:pPr>
            <a:r>
              <a:rPr lang="en-US" dirty="0" smtClean="0">
                <a:solidFill>
                  <a:schemeClr val="tx1"/>
                </a:solidFill>
                <a:latin typeface="Times New Roman" pitchFamily="18" charset="0"/>
                <a:cs typeface="Times New Roman" pitchFamily="18" charset="0"/>
              </a:rPr>
              <a:t>Only one processor so no simultaneous execution of two different programs.</a:t>
            </a:r>
          </a:p>
          <a:p>
            <a:endParaRPr lang="en-US" dirty="0" smtClean="0">
              <a:solidFill>
                <a:schemeClr val="tx1"/>
              </a:solidFill>
              <a:latin typeface="Times New Roman" pitchFamily="18" charset="0"/>
              <a:cs typeface="Times New Roman" pitchFamily="18" charset="0"/>
            </a:endParaRPr>
          </a:p>
          <a:p>
            <a:pPr>
              <a:buFont typeface="Arial" pitchFamily="34" charset="0"/>
              <a:buChar char="•"/>
            </a:pPr>
            <a:r>
              <a:rPr lang="en-US" dirty="0" smtClean="0">
                <a:solidFill>
                  <a:schemeClr val="tx1"/>
                </a:solidFill>
                <a:latin typeface="Times New Roman" pitchFamily="18" charset="0"/>
                <a:cs typeface="Times New Roman" pitchFamily="18" charset="0"/>
              </a:rPr>
              <a:t>The operating system executes part of one program, then part of another, and so on. </a:t>
            </a:r>
          </a:p>
          <a:p>
            <a:endParaRPr lang="en-US" dirty="0" smtClean="0">
              <a:solidFill>
                <a:schemeClr val="tx1"/>
              </a:solidFill>
              <a:latin typeface="Times New Roman" pitchFamily="18" charset="0"/>
              <a:cs typeface="Times New Roman" pitchFamily="18" charset="0"/>
            </a:endParaRPr>
          </a:p>
          <a:p>
            <a:pPr>
              <a:buFont typeface="Arial" pitchFamily="34" charset="0"/>
              <a:buChar char="•"/>
            </a:pPr>
            <a:r>
              <a:rPr lang="en-US" dirty="0" smtClean="0">
                <a:solidFill>
                  <a:schemeClr val="tx1"/>
                </a:solidFill>
                <a:latin typeface="Times New Roman" pitchFamily="18" charset="0"/>
                <a:cs typeface="Times New Roman" pitchFamily="18" charset="0"/>
              </a:rPr>
              <a:t>The operating system selects a job from the job pool and starts executing a job, when that job needs to wait for any i/o operations the CPU is switched to another job</a:t>
            </a:r>
          </a:p>
          <a:p>
            <a:pPr>
              <a:buFont typeface="Arial" pitchFamily="34" charset="0"/>
              <a:buChar char="•"/>
            </a:pPr>
            <a:endParaRPr lang="en-US" dirty="0" smtClean="0">
              <a:solidFill>
                <a:schemeClr val="tx1"/>
              </a:solidFill>
              <a:latin typeface="Times New Roman" pitchFamily="18" charset="0"/>
              <a:cs typeface="Times New Roman" pitchFamily="18" charset="0"/>
            </a:endParaRPr>
          </a:p>
          <a:p>
            <a:pPr>
              <a:buFont typeface="Arial" pitchFamily="34" charset="0"/>
              <a:buChar char="•"/>
            </a:pPr>
            <a:r>
              <a:rPr lang="en-US" dirty="0" smtClean="0">
                <a:solidFill>
                  <a:schemeClr val="tx1"/>
                </a:solidFill>
                <a:latin typeface="Times New Roman" pitchFamily="18" charset="0"/>
                <a:cs typeface="Times New Roman" pitchFamily="18" charset="0"/>
              </a:rPr>
              <a:t>Real time example: Listening to music and in background downloading application from IE.</a:t>
            </a:r>
          </a:p>
          <a:p>
            <a:endParaRPr lang="en-US" dirty="0" smtClean="0">
              <a:solidFill>
                <a:schemeClr val="tx1"/>
              </a:solidFill>
              <a:latin typeface="Times New Roman" pitchFamily="18" charset="0"/>
              <a:cs typeface="Times New Roman" pitchFamily="18" charset="0"/>
            </a:endParaRPr>
          </a:p>
          <a:p>
            <a:endParaRPr lang="en-US" b="1" dirty="0" smtClean="0">
              <a:solidFill>
                <a:schemeClr val="tx1"/>
              </a:solidFill>
              <a:latin typeface="Times New Roman" pitchFamily="18" charset="0"/>
              <a:cs typeface="Times New Roman" pitchFamily="18" charset="0"/>
            </a:endParaRPr>
          </a:p>
          <a:p>
            <a:r>
              <a:rPr lang="en-US" sz="2000" b="1" dirty="0" smtClean="0">
                <a:solidFill>
                  <a:schemeClr val="tx1"/>
                </a:solidFill>
                <a:latin typeface="Times New Roman" pitchFamily="18" charset="0"/>
                <a:cs typeface="Times New Roman" pitchFamily="18" charset="0"/>
              </a:rPr>
              <a:t>Multiprocessing:</a:t>
            </a:r>
          </a:p>
          <a:p>
            <a:endParaRPr lang="en-US" sz="2000" b="1" dirty="0" smtClean="0">
              <a:solidFill>
                <a:schemeClr val="tx1"/>
              </a:solidFill>
              <a:latin typeface="Times New Roman" pitchFamily="18" charset="0"/>
              <a:cs typeface="Times New Roman" pitchFamily="18" charset="0"/>
            </a:endParaRPr>
          </a:p>
          <a:p>
            <a:pPr algn="just">
              <a:buFont typeface="Arial" pitchFamily="34" charset="0"/>
              <a:buChar char="•"/>
            </a:pPr>
            <a:r>
              <a:rPr lang="en-US" dirty="0" smtClean="0">
                <a:solidFill>
                  <a:schemeClr val="tx1"/>
                </a:solidFill>
                <a:latin typeface="Times New Roman" pitchFamily="18" charset="0"/>
                <a:cs typeface="Times New Roman" pitchFamily="18" charset="0"/>
              </a:rPr>
              <a:t>Multiprocessing refers to executing multiple processes at the same time.</a:t>
            </a:r>
          </a:p>
          <a:p>
            <a:pPr algn="just"/>
            <a:endParaRPr lang="en-US" dirty="0" smtClean="0">
              <a:solidFill>
                <a:schemeClr val="tx1"/>
              </a:solidFill>
              <a:latin typeface="Times New Roman" pitchFamily="18" charset="0"/>
              <a:cs typeface="Times New Roman" pitchFamily="18" charset="0"/>
            </a:endParaRPr>
          </a:p>
          <a:p>
            <a:pPr algn="just">
              <a:buFont typeface="Arial" pitchFamily="34" charset="0"/>
              <a:buChar char="•"/>
            </a:pPr>
            <a:r>
              <a:rPr lang="en-US" dirty="0" smtClean="0">
                <a:solidFill>
                  <a:schemeClr val="tx1"/>
                </a:solidFill>
                <a:latin typeface="Times New Roman" pitchFamily="18" charset="0"/>
                <a:cs typeface="Times New Roman" pitchFamily="18" charset="0"/>
              </a:rPr>
              <a:t>Use of two or more CPU within a single computer system.</a:t>
            </a:r>
          </a:p>
          <a:p>
            <a:pPr algn="just"/>
            <a:endParaRPr lang="en-US" dirty="0" smtClean="0">
              <a:solidFill>
                <a:schemeClr val="tx1"/>
              </a:solidFill>
              <a:latin typeface="Times New Roman" pitchFamily="18" charset="0"/>
              <a:cs typeface="Times New Roman" pitchFamily="18" charset="0"/>
            </a:endParaRPr>
          </a:p>
          <a:p>
            <a:pPr algn="just">
              <a:buFont typeface="Arial" pitchFamily="34" charset="0"/>
              <a:buChar char="•"/>
            </a:pPr>
            <a:r>
              <a:rPr lang="en-US" dirty="0" smtClean="0">
                <a:solidFill>
                  <a:schemeClr val="tx1"/>
                </a:solidFill>
                <a:latin typeface="Times New Roman" pitchFamily="18" charset="0"/>
                <a:cs typeface="Times New Roman" pitchFamily="18" charset="0"/>
              </a:rPr>
              <a:t>Real time example: processing two Microsoft word files at the same time.</a:t>
            </a: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9504858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04800" y="381000"/>
            <a:ext cx="8544207" cy="7534370"/>
          </a:xfrm>
        </p:spPr>
        <p:txBody>
          <a:bodyPr/>
          <a:lstStyle/>
          <a:p>
            <a:r>
              <a:rPr lang="en-US" b="1" dirty="0" smtClean="0">
                <a:solidFill>
                  <a:schemeClr val="tx1"/>
                </a:solidFill>
                <a:latin typeface="Times New Roman" pitchFamily="18" charset="0"/>
                <a:cs typeface="Times New Roman" pitchFamily="18" charset="0"/>
              </a:rPr>
              <a:t>Multithreading</a:t>
            </a:r>
          </a:p>
          <a:p>
            <a:pPr>
              <a:buFont typeface="Arial" pitchFamily="34" charset="0"/>
              <a:buChar char="•"/>
            </a:pPr>
            <a:r>
              <a:rPr lang="en-US" dirty="0" smtClean="0">
                <a:solidFill>
                  <a:schemeClr val="tx1"/>
                </a:solidFill>
                <a:latin typeface="Times New Roman" pitchFamily="18" charset="0"/>
                <a:cs typeface="Times New Roman" pitchFamily="18" charset="0"/>
              </a:rPr>
              <a:t>It concerns with threads.</a:t>
            </a:r>
          </a:p>
          <a:p>
            <a:endParaRPr lang="en-US" dirty="0" smtClean="0">
              <a:solidFill>
                <a:schemeClr val="tx1"/>
              </a:solidFill>
              <a:latin typeface="Times New Roman" pitchFamily="18" charset="0"/>
              <a:cs typeface="Times New Roman" pitchFamily="18" charset="0"/>
            </a:endParaRPr>
          </a:p>
          <a:p>
            <a:pPr>
              <a:buFont typeface="Arial" pitchFamily="34" charset="0"/>
              <a:buChar char="•"/>
            </a:pPr>
            <a:r>
              <a:rPr lang="en-US" dirty="0" smtClean="0">
                <a:solidFill>
                  <a:schemeClr val="tx1"/>
                </a:solidFill>
                <a:latin typeface="Times New Roman" pitchFamily="18" charset="0"/>
                <a:cs typeface="Times New Roman" pitchFamily="18" charset="0"/>
              </a:rPr>
              <a:t>The process of executing multiple threads simultaneously is known as multithreading.</a:t>
            </a:r>
          </a:p>
          <a:p>
            <a:pPr>
              <a:buFont typeface="Arial" pitchFamily="34" charset="0"/>
              <a:buChar char="•"/>
            </a:pPr>
            <a:r>
              <a:rPr lang="en-US" dirty="0" smtClean="0">
                <a:solidFill>
                  <a:schemeClr val="tx1"/>
                </a:solidFill>
                <a:latin typeface="Times New Roman" pitchFamily="18" charset="0"/>
                <a:cs typeface="Times New Roman" pitchFamily="18" charset="0"/>
              </a:rPr>
              <a:t>Aim to increase utilization of single core by using utilization.</a:t>
            </a:r>
          </a:p>
          <a:p>
            <a:endParaRPr lang="en-US" dirty="0" smtClean="0">
              <a:solidFill>
                <a:schemeClr val="tx1"/>
              </a:solidFill>
              <a:latin typeface="Times New Roman" pitchFamily="18" charset="0"/>
              <a:cs typeface="Times New Roman" pitchFamily="18" charset="0"/>
            </a:endParaRPr>
          </a:p>
          <a:p>
            <a:pPr>
              <a:buFont typeface="Arial" pitchFamily="34" charset="0"/>
              <a:buChar char="•"/>
            </a:pPr>
            <a:r>
              <a:rPr lang="en-US" dirty="0" smtClean="0">
                <a:solidFill>
                  <a:schemeClr val="tx1"/>
                </a:solidFill>
                <a:latin typeface="Times New Roman" pitchFamily="18" charset="0"/>
                <a:cs typeface="Times New Roman" pitchFamily="18" charset="0"/>
              </a:rPr>
              <a:t>Real time example : Gathering information from different web services running in parallel.</a:t>
            </a:r>
          </a:p>
          <a:p>
            <a:pPr>
              <a:buFont typeface="Arial" pitchFamily="34" charset="0"/>
              <a:buChar char="•"/>
            </a:pPr>
            <a:endParaRPr lang="en-US" dirty="0" smtClean="0">
              <a:solidFill>
                <a:schemeClr val="tx1"/>
              </a:solidFill>
              <a:latin typeface="Times New Roman" pitchFamily="18" charset="0"/>
              <a:cs typeface="Times New Roman" pitchFamily="18" charset="0"/>
            </a:endParaRPr>
          </a:p>
          <a:p>
            <a:r>
              <a:rPr lang="en-US" b="1" dirty="0" smtClean="0">
                <a:solidFill>
                  <a:schemeClr val="tx1"/>
                </a:solidFill>
                <a:latin typeface="Times New Roman" pitchFamily="18" charset="0"/>
                <a:cs typeface="Times New Roman" pitchFamily="18" charset="0"/>
              </a:rPr>
              <a:t>Multitasking:</a:t>
            </a:r>
          </a:p>
          <a:p>
            <a:endParaRPr lang="en-US" dirty="0" smtClean="0">
              <a:solidFill>
                <a:schemeClr val="tx1"/>
              </a:solidFill>
              <a:latin typeface="Times New Roman" pitchFamily="18" charset="0"/>
              <a:cs typeface="Times New Roman" pitchFamily="18" charset="0"/>
            </a:endParaRPr>
          </a:p>
          <a:p>
            <a:pPr marL="285750" indent="-285750">
              <a:buFont typeface="Arial" pitchFamily="34" charset="0"/>
              <a:buChar char="•"/>
            </a:pPr>
            <a:r>
              <a:rPr lang="en-US" dirty="0" smtClean="0">
                <a:solidFill>
                  <a:schemeClr val="tx1"/>
                </a:solidFill>
                <a:latin typeface="Times New Roman" pitchFamily="18" charset="0"/>
                <a:cs typeface="Times New Roman" pitchFamily="18" charset="0"/>
              </a:rPr>
              <a:t>Multi tasks shares common resources (CPU and Memory).</a:t>
            </a:r>
          </a:p>
          <a:p>
            <a:pPr marL="285750" indent="-285750">
              <a:buFont typeface="Arial" pitchFamily="34" charset="0"/>
              <a:buChar char="•"/>
            </a:pPr>
            <a:endParaRPr lang="en-US" dirty="0" smtClean="0">
              <a:solidFill>
                <a:schemeClr val="tx1"/>
              </a:solidFill>
              <a:latin typeface="Times New Roman" pitchFamily="18" charset="0"/>
              <a:cs typeface="Times New Roman" pitchFamily="18" charset="0"/>
            </a:endParaRPr>
          </a:p>
          <a:p>
            <a:pPr marL="285750" indent="-285750">
              <a:buFont typeface="Arial" pitchFamily="34" charset="0"/>
              <a:buChar char="•"/>
            </a:pPr>
            <a:r>
              <a:rPr lang="en-US" dirty="0" smtClean="0">
                <a:solidFill>
                  <a:schemeClr val="tx1"/>
                </a:solidFill>
                <a:latin typeface="Times New Roman" pitchFamily="18" charset="0"/>
                <a:cs typeface="Times New Roman" pitchFamily="18" charset="0"/>
              </a:rPr>
              <a:t>CPU is executing one task only while other tasks waiting their turn.</a:t>
            </a:r>
          </a:p>
          <a:p>
            <a:pPr marL="285750" indent="-285750">
              <a:buFont typeface="Arial" pitchFamily="34" charset="0"/>
              <a:buChar char="•"/>
            </a:pPr>
            <a:endParaRPr lang="en-US" dirty="0" smtClean="0">
              <a:solidFill>
                <a:schemeClr val="tx1"/>
              </a:solidFill>
              <a:latin typeface="Times New Roman" pitchFamily="18" charset="0"/>
              <a:cs typeface="Times New Roman" pitchFamily="18" charset="0"/>
            </a:endParaRPr>
          </a:p>
          <a:p>
            <a:pPr marL="285750" indent="-285750">
              <a:buFont typeface="Arial" pitchFamily="34" charset="0"/>
              <a:buChar char="•"/>
            </a:pPr>
            <a:r>
              <a:rPr lang="en-US" dirty="0" smtClean="0">
                <a:solidFill>
                  <a:schemeClr val="tx1"/>
                </a:solidFill>
                <a:latin typeface="Times New Roman" pitchFamily="18" charset="0"/>
                <a:cs typeface="Times New Roman" pitchFamily="18" charset="0"/>
              </a:rPr>
              <a:t>Real time example: Talking on the phone while watching television</a:t>
            </a:r>
          </a:p>
          <a:p>
            <a:pPr marL="285750" indent="-285750">
              <a:buFont typeface="Arial" pitchFamily="34" charset="0"/>
              <a:buChar char="•"/>
            </a:pPr>
            <a:endParaRPr lang="en-US" dirty="0">
              <a:solidFill>
                <a:schemeClr val="tx1"/>
              </a:solidFill>
              <a:latin typeface="Times New Roman" pitchFamily="18" charset="0"/>
              <a:cs typeface="Times New Roman" pitchFamily="18" charset="0"/>
            </a:endParaRPr>
          </a:p>
          <a:p>
            <a:r>
              <a:rPr lang="en-US" b="1" dirty="0" smtClean="0">
                <a:solidFill>
                  <a:schemeClr val="tx1"/>
                </a:solidFill>
                <a:latin typeface="Times New Roman" pitchFamily="18" charset="0"/>
                <a:cs typeface="Times New Roman" pitchFamily="18" charset="0"/>
              </a:rPr>
              <a:t>Time Sharing:</a:t>
            </a:r>
          </a:p>
          <a:p>
            <a:pPr marL="285750" indent="-285750">
              <a:buFont typeface="Arial" pitchFamily="34" charset="0"/>
              <a:buChar char="•"/>
            </a:pPr>
            <a:endParaRPr lang="en-US" dirty="0">
              <a:solidFill>
                <a:schemeClr val="tx1"/>
              </a:solidFill>
              <a:latin typeface="Times New Roman" pitchFamily="18" charset="0"/>
              <a:cs typeface="Times New Roman" pitchFamily="18" charset="0"/>
            </a:endParaRPr>
          </a:p>
          <a:p>
            <a:pPr marL="285750" indent="-285750">
              <a:buFont typeface="Arial" pitchFamily="34" charset="0"/>
              <a:buChar char="•"/>
            </a:pPr>
            <a:r>
              <a:rPr lang="en-US" dirty="0" smtClean="0">
                <a:solidFill>
                  <a:schemeClr val="tx1"/>
                </a:solidFill>
                <a:latin typeface="Times New Roman" pitchFamily="18" charset="0"/>
                <a:cs typeface="Times New Roman" pitchFamily="18" charset="0"/>
              </a:rPr>
              <a:t>Interactive use of CPU</a:t>
            </a:r>
          </a:p>
          <a:p>
            <a:pPr marL="285750" indent="-285750">
              <a:buFont typeface="Arial" pitchFamily="34" charset="0"/>
              <a:buChar char="•"/>
            </a:pPr>
            <a:endParaRPr lang="en-US" dirty="0">
              <a:solidFill>
                <a:schemeClr val="tx1"/>
              </a:solidFill>
              <a:latin typeface="Times New Roman" pitchFamily="18" charset="0"/>
              <a:cs typeface="Times New Roman" pitchFamily="18" charset="0"/>
            </a:endParaRPr>
          </a:p>
          <a:p>
            <a:pPr marL="285750" indent="-285750">
              <a:buFont typeface="Arial" pitchFamily="34" charset="0"/>
              <a:buChar char="•"/>
            </a:pPr>
            <a:r>
              <a:rPr lang="en-US" dirty="0" smtClean="0">
                <a:solidFill>
                  <a:schemeClr val="tx1"/>
                </a:solidFill>
                <a:latin typeface="Times New Roman" pitchFamily="18" charset="0"/>
                <a:cs typeface="Times New Roman" pitchFamily="18" charset="0"/>
              </a:rPr>
              <a:t>Allows many users to share components of computer.</a:t>
            </a:r>
          </a:p>
          <a:p>
            <a:pPr marL="285750" indent="-285750">
              <a:buFont typeface="Arial" pitchFamily="34" charset="0"/>
              <a:buChar char="•"/>
            </a:pPr>
            <a:endParaRPr lang="en-US" dirty="0">
              <a:solidFill>
                <a:schemeClr val="tx1"/>
              </a:solidFill>
              <a:latin typeface="Times New Roman" pitchFamily="18" charset="0"/>
              <a:cs typeface="Times New Roman" pitchFamily="18" charset="0"/>
            </a:endParaRPr>
          </a:p>
          <a:p>
            <a:pPr marL="285750" indent="-285750">
              <a:buFont typeface="Arial" pitchFamily="34" charset="0"/>
              <a:buChar char="•"/>
            </a:pPr>
            <a:r>
              <a:rPr lang="en-US" dirty="0" smtClean="0">
                <a:solidFill>
                  <a:schemeClr val="tx1"/>
                </a:solidFill>
                <a:latin typeface="Times New Roman" pitchFamily="18" charset="0"/>
                <a:cs typeface="Times New Roman" pitchFamily="18" charset="0"/>
              </a:rPr>
              <a:t>Time slots</a:t>
            </a:r>
          </a:p>
          <a:p>
            <a:endParaRPr lang="en-US" b="1" dirty="0" smtClean="0">
              <a:solidFill>
                <a:schemeClr val="tx1"/>
              </a:solidFill>
              <a:latin typeface="Times New Roman" pitchFamily="18" charset="0"/>
              <a:cs typeface="Times New Roman" pitchFamily="18" charset="0"/>
            </a:endParaRPr>
          </a:p>
          <a:p>
            <a:endParaRPr lang="en-US" b="1" dirty="0" smtClean="0">
              <a:solidFill>
                <a:schemeClr val="tx1"/>
              </a:solidFill>
              <a:latin typeface="Times New Roman" pitchFamily="18" charset="0"/>
              <a:cs typeface="Times New Roman" pitchFamily="18" charset="0"/>
            </a:endParaRPr>
          </a:p>
          <a:p>
            <a:endParaRPr lang="en-US" sz="2000" b="1" dirty="0" smtClean="0">
              <a:solidFill>
                <a:schemeClr val="tx1"/>
              </a:solidFill>
              <a:latin typeface="Times New Roman" pitchFamily="18" charset="0"/>
              <a:cs typeface="Times New Roman" pitchFamily="18" charset="0"/>
            </a:endParaRPr>
          </a:p>
          <a:p>
            <a:endParaRPr lang="en-US" sz="2000" b="1" dirty="0" smtClean="0">
              <a:solidFill>
                <a:schemeClr val="tx1"/>
              </a:solidFill>
              <a:latin typeface="Times New Roman" pitchFamily="18" charset="0"/>
              <a:cs typeface="Times New Roman" pitchFamily="18" charset="0"/>
            </a:endParaRPr>
          </a:p>
          <a:p>
            <a:pPr>
              <a:buFont typeface="Arial" pitchFamily="34" charset="0"/>
              <a:buChar char="•"/>
            </a:pPr>
            <a:endParaRPr lang="en-US" dirty="0" smtClean="0">
              <a:solidFill>
                <a:schemeClr val="tx1"/>
              </a:solidFill>
              <a:latin typeface="Times New Roman" pitchFamily="18" charset="0"/>
              <a:cs typeface="Times New Roman" pitchFamily="18" charset="0"/>
            </a:endParaRPr>
          </a:p>
          <a:p>
            <a:endParaRPr lang="en-US" dirty="0" smtClean="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0751851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991" y="2852936"/>
            <a:ext cx="8532019" cy="2088232"/>
          </a:xfrm>
        </p:spPr>
        <p:txBody>
          <a:bodyPr>
            <a:normAutofit/>
          </a:bodyPr>
          <a:lstStyle/>
          <a:p>
            <a:pPr algn="ctr"/>
            <a:r>
              <a:rPr lang="en-US" sz="3200" b="1" dirty="0" smtClean="0">
                <a:latin typeface="Times New Roman" pitchFamily="18" charset="0"/>
                <a:cs typeface="Times New Roman" pitchFamily="18" charset="0"/>
              </a:rPr>
              <a:t>MEMORY AND STORAGE</a:t>
            </a:r>
            <a:endParaRPr lang="en-US" sz="3200" b="1" dirty="0">
              <a:latin typeface="Times New Roman" pitchFamily="18" charset="0"/>
              <a:cs typeface="Times New Roman" pitchFamily="18" charset="0"/>
            </a:endParaRPr>
          </a:p>
        </p:txBody>
      </p:sp>
    </p:spTree>
    <p:extLst>
      <p:ext uri="{BB962C8B-B14F-4D97-AF65-F5344CB8AC3E}">
        <p14:creationId xmlns:p14="http://schemas.microsoft.com/office/powerpoint/2010/main" val="242757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pture.PNG"/>
          <p:cNvPicPr>
            <a:picLocks noChangeAspect="1"/>
          </p:cNvPicPr>
          <p:nvPr/>
        </p:nvPicPr>
        <p:blipFill>
          <a:blip r:embed="rId2"/>
          <a:stretch>
            <a:fillRect/>
          </a:stretch>
        </p:blipFill>
        <p:spPr>
          <a:xfrm>
            <a:off x="914400" y="1219200"/>
            <a:ext cx="7162800" cy="3962400"/>
          </a:xfrm>
          <a:prstGeom prst="rect">
            <a:avLst/>
          </a:prstGeom>
        </p:spPr>
      </p:pic>
    </p:spTree>
    <p:extLst>
      <p:ext uri="{BB962C8B-B14F-4D97-AF65-F5344CB8AC3E}">
        <p14:creationId xmlns:p14="http://schemas.microsoft.com/office/powerpoint/2010/main" val="1196691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01" y="188640"/>
            <a:ext cx="8312649" cy="504056"/>
          </a:xfrm>
        </p:spPr>
        <p:txBody>
          <a:bodyPr>
            <a:normAutofit/>
          </a:bodyPr>
          <a:lstStyle/>
          <a:p>
            <a:pPr algn="ctr"/>
            <a:r>
              <a:rPr lang="en-US" sz="3200" b="1" dirty="0" smtClean="0"/>
              <a:t>COMPUTER</a:t>
            </a:r>
            <a:endParaRPr lang="en-US" sz="3200" b="1" dirty="0"/>
          </a:p>
        </p:txBody>
      </p:sp>
      <p:sp>
        <p:nvSpPr>
          <p:cNvPr id="3" name="Text Placeholder 2"/>
          <p:cNvSpPr>
            <a:spLocks noGrp="1"/>
          </p:cNvSpPr>
          <p:nvPr>
            <p:ph type="body" sz="quarter" idx="10"/>
          </p:nvPr>
        </p:nvSpPr>
        <p:spPr>
          <a:xfrm>
            <a:off x="302931" y="764705"/>
            <a:ext cx="8544207" cy="671659"/>
          </a:xfrm>
        </p:spPr>
        <p:txBody>
          <a:bodyPr/>
          <a:lstStyle/>
          <a:p>
            <a:endParaRPr lang="en-US" sz="2400" dirty="0"/>
          </a:p>
          <a:p>
            <a:r>
              <a:rPr lang="en-US" sz="2400" dirty="0">
                <a:latin typeface="Times New Roman" pitchFamily="18" charset="0"/>
                <a:cs typeface="Times New Roman" pitchFamily="18" charset="0"/>
              </a:rPr>
              <a:t>Computer is an electronic machine that manipulates data according to a set of instruction</a:t>
            </a:r>
          </a:p>
        </p:txBody>
      </p:sp>
      <p:pic>
        <p:nvPicPr>
          <p:cNvPr id="16386" name="Picture 2" descr="C:\Users\training\Desktop\23_05_2016490000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098" y="1844824"/>
            <a:ext cx="6410325"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2380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532019" cy="855026"/>
          </a:xfrm>
        </p:spPr>
        <p:txBody>
          <a:bodyPr>
            <a:normAutofit/>
          </a:bodyPr>
          <a:lstStyle/>
          <a:p>
            <a:r>
              <a:rPr lang="en-US" sz="2400" b="1" dirty="0" smtClean="0">
                <a:solidFill>
                  <a:schemeClr val="tx1"/>
                </a:solidFill>
                <a:latin typeface="Times New Roman" pitchFamily="18" charset="0"/>
                <a:cs typeface="Times New Roman" pitchFamily="18" charset="0"/>
              </a:rPr>
              <a:t>ROM</a:t>
            </a:r>
            <a:endParaRPr lang="en-US" sz="2400" b="1" dirty="0">
              <a:solidFill>
                <a:schemeClr val="tx1"/>
              </a:solidFill>
              <a:latin typeface="Times New Roman" pitchFamily="18" charset="0"/>
              <a:cs typeface="Times New Roman" pitchFamily="18" charset="0"/>
            </a:endParaRPr>
          </a:p>
        </p:txBody>
      </p:sp>
      <p:sp>
        <p:nvSpPr>
          <p:cNvPr id="3" name="Text Placeholder 2"/>
          <p:cNvSpPr>
            <a:spLocks noGrp="1"/>
          </p:cNvSpPr>
          <p:nvPr>
            <p:ph type="body" sz="quarter" idx="10"/>
          </p:nvPr>
        </p:nvSpPr>
        <p:spPr>
          <a:xfrm>
            <a:off x="304800" y="685800"/>
            <a:ext cx="8544207" cy="6404830"/>
          </a:xfrm>
        </p:spPr>
        <p:txBody>
          <a:bodyPr/>
          <a:lstStyle/>
          <a:p>
            <a:pPr>
              <a:lnSpc>
                <a:spcPct val="150000"/>
              </a:lnSpc>
              <a:buClr>
                <a:schemeClr val="tx1">
                  <a:lumMod val="50000"/>
                </a:schemeClr>
              </a:buClr>
            </a:pPr>
            <a:r>
              <a:rPr lang="en-US" sz="2000" dirty="0" smtClean="0">
                <a:solidFill>
                  <a:schemeClr val="tx1"/>
                </a:solidFill>
                <a:latin typeface="Times New Roman" pitchFamily="18" charset="0"/>
                <a:cs typeface="Times New Roman" pitchFamily="18" charset="0"/>
              </a:rPr>
              <a:t>ROM-Read-only Memory</a:t>
            </a:r>
          </a:p>
          <a:p>
            <a:pPr>
              <a:lnSpc>
                <a:spcPct val="150000"/>
              </a:lnSpc>
              <a:buClr>
                <a:schemeClr val="tx1">
                  <a:lumMod val="50000"/>
                </a:schemeClr>
              </a:buClr>
            </a:pPr>
            <a:r>
              <a:rPr lang="en-US" sz="2000" dirty="0" smtClean="0">
                <a:solidFill>
                  <a:schemeClr val="tx1"/>
                </a:solidFill>
                <a:latin typeface="Times New Roman" pitchFamily="18" charset="0"/>
                <a:cs typeface="Times New Roman" pitchFamily="18" charset="0"/>
              </a:rPr>
              <a:t>It is the memory that cannot be changed by a program or user</a:t>
            </a:r>
          </a:p>
          <a:p>
            <a:pPr>
              <a:lnSpc>
                <a:spcPct val="150000"/>
              </a:lnSpc>
              <a:buClr>
                <a:schemeClr val="tx1">
                  <a:lumMod val="50000"/>
                </a:schemeClr>
              </a:buClr>
            </a:pPr>
            <a:r>
              <a:rPr lang="en-US" sz="2000" b="1" dirty="0" smtClean="0">
                <a:solidFill>
                  <a:schemeClr val="tx1"/>
                </a:solidFill>
                <a:latin typeface="Times New Roman" pitchFamily="18" charset="0"/>
                <a:cs typeface="Times New Roman" pitchFamily="18" charset="0"/>
              </a:rPr>
              <a:t>Types of ROM:</a:t>
            </a:r>
          </a:p>
          <a:p>
            <a:pPr>
              <a:lnSpc>
                <a:spcPct val="100000"/>
              </a:lnSpc>
            </a:pPr>
            <a:r>
              <a:rPr lang="en-US" sz="2000" b="1" dirty="0" smtClean="0">
                <a:solidFill>
                  <a:schemeClr val="tx1"/>
                </a:solidFill>
                <a:latin typeface="Times New Roman" pitchFamily="18" charset="0"/>
                <a:cs typeface="Times New Roman" pitchFamily="18" charset="0"/>
              </a:rPr>
              <a:t>PROM</a:t>
            </a:r>
          </a:p>
          <a:p>
            <a:pPr>
              <a:lnSpc>
                <a:spcPct val="150000"/>
              </a:lnSpc>
              <a:buClr>
                <a:schemeClr val="tx1">
                  <a:lumMod val="50000"/>
                </a:schemeClr>
              </a:buClr>
              <a:buFont typeface="Arial" pitchFamily="34" charset="0"/>
              <a:buChar char="•"/>
            </a:pPr>
            <a:r>
              <a:rPr lang="en-US" sz="2000" dirty="0" smtClean="0">
                <a:solidFill>
                  <a:schemeClr val="tx1"/>
                </a:solidFill>
                <a:latin typeface="Times New Roman" pitchFamily="18" charset="0"/>
                <a:cs typeface="Times New Roman" pitchFamily="18" charset="0"/>
              </a:rPr>
              <a:t>It is an OTP</a:t>
            </a:r>
          </a:p>
          <a:p>
            <a:pPr>
              <a:lnSpc>
                <a:spcPct val="150000"/>
              </a:lnSpc>
              <a:buClr>
                <a:schemeClr val="tx1">
                  <a:lumMod val="50000"/>
                </a:schemeClr>
              </a:buClr>
              <a:buFont typeface="Arial" pitchFamily="34" charset="0"/>
              <a:buChar char="•"/>
            </a:pPr>
            <a:r>
              <a:rPr lang="en-US" sz="2000" dirty="0" smtClean="0">
                <a:solidFill>
                  <a:schemeClr val="tx1"/>
                </a:solidFill>
                <a:latin typeface="Times New Roman" pitchFamily="18" charset="0"/>
                <a:cs typeface="Times New Roman" pitchFamily="18" charset="0"/>
              </a:rPr>
              <a:t>These are used in digital electronic devices to store permanently.</a:t>
            </a:r>
          </a:p>
          <a:p>
            <a:pPr>
              <a:lnSpc>
                <a:spcPct val="100000"/>
              </a:lnSpc>
            </a:pPr>
            <a:r>
              <a:rPr lang="en-US" sz="2000" b="1" dirty="0" smtClean="0">
                <a:solidFill>
                  <a:schemeClr val="tx1"/>
                </a:solidFill>
                <a:latin typeface="Times New Roman" pitchFamily="18" charset="0"/>
                <a:cs typeface="Times New Roman" pitchFamily="18" charset="0"/>
              </a:rPr>
              <a:t>EPROM</a:t>
            </a:r>
          </a:p>
          <a:p>
            <a:pPr>
              <a:lnSpc>
                <a:spcPct val="150000"/>
              </a:lnSpc>
              <a:buClr>
                <a:schemeClr val="tx1">
                  <a:lumMod val="50000"/>
                </a:schemeClr>
              </a:buClr>
              <a:buFont typeface="Arial" pitchFamily="34" charset="0"/>
              <a:buChar char="•"/>
            </a:pPr>
            <a:r>
              <a:rPr lang="en-US" sz="2000" dirty="0" smtClean="0">
                <a:solidFill>
                  <a:schemeClr val="tx1"/>
                </a:solidFill>
                <a:latin typeface="Times New Roman" pitchFamily="18" charset="0"/>
                <a:cs typeface="Times New Roman" pitchFamily="18" charset="0"/>
              </a:rPr>
              <a:t>Erasable PROM</a:t>
            </a:r>
          </a:p>
          <a:p>
            <a:pPr>
              <a:lnSpc>
                <a:spcPct val="150000"/>
              </a:lnSpc>
              <a:buClr>
                <a:schemeClr val="tx1">
                  <a:lumMod val="50000"/>
                </a:schemeClr>
              </a:buClr>
              <a:buFont typeface="Arial" pitchFamily="34" charset="0"/>
              <a:buChar char="•"/>
            </a:pPr>
            <a:r>
              <a:rPr lang="en-US" sz="2000" dirty="0" smtClean="0">
                <a:solidFill>
                  <a:schemeClr val="tx1"/>
                </a:solidFill>
                <a:latin typeface="Times New Roman" pitchFamily="18" charset="0"/>
                <a:cs typeface="Times New Roman" pitchFamily="18" charset="0"/>
              </a:rPr>
              <a:t>Non Volatile Memory</a:t>
            </a:r>
          </a:p>
          <a:p>
            <a:pPr>
              <a:lnSpc>
                <a:spcPct val="150000"/>
              </a:lnSpc>
              <a:buClr>
                <a:schemeClr val="tx1">
                  <a:lumMod val="50000"/>
                </a:schemeClr>
              </a:buClr>
              <a:buFont typeface="Arial" pitchFamily="34" charset="0"/>
              <a:buChar char="•"/>
            </a:pPr>
            <a:r>
              <a:rPr lang="en-US" sz="2000" dirty="0" smtClean="0">
                <a:solidFill>
                  <a:schemeClr val="tx1"/>
                </a:solidFill>
                <a:latin typeface="Times New Roman" pitchFamily="18" charset="0"/>
                <a:cs typeface="Times New Roman" pitchFamily="18" charset="0"/>
              </a:rPr>
              <a:t>Reprogramming is possible</a:t>
            </a:r>
          </a:p>
          <a:p>
            <a:pPr>
              <a:lnSpc>
                <a:spcPct val="150000"/>
              </a:lnSpc>
              <a:buClr>
                <a:schemeClr val="tx1">
                  <a:lumMod val="50000"/>
                </a:schemeClr>
              </a:buClr>
            </a:pPr>
            <a:r>
              <a:rPr lang="en-US" sz="2000" b="1" dirty="0" smtClean="0">
                <a:solidFill>
                  <a:schemeClr val="tx1"/>
                </a:solidFill>
                <a:latin typeface="Times New Roman" pitchFamily="18" charset="0"/>
                <a:cs typeface="Times New Roman" pitchFamily="18" charset="0"/>
              </a:rPr>
              <a:t>EEPROM</a:t>
            </a:r>
          </a:p>
          <a:p>
            <a:pPr>
              <a:lnSpc>
                <a:spcPct val="150000"/>
              </a:lnSpc>
              <a:buClr>
                <a:schemeClr val="tx1">
                  <a:lumMod val="50000"/>
                </a:schemeClr>
              </a:buClr>
              <a:buFont typeface="Arial" pitchFamily="34" charset="0"/>
              <a:buChar char="•"/>
            </a:pPr>
            <a:r>
              <a:rPr lang="en-US" sz="2000" dirty="0" smtClean="0">
                <a:solidFill>
                  <a:schemeClr val="tx1"/>
                </a:solidFill>
                <a:latin typeface="Times New Roman" pitchFamily="18" charset="0"/>
                <a:cs typeface="Times New Roman" pitchFamily="18" charset="0"/>
              </a:rPr>
              <a:t>Electrically Erasable PROM</a:t>
            </a:r>
          </a:p>
          <a:p>
            <a:pPr>
              <a:lnSpc>
                <a:spcPct val="150000"/>
              </a:lnSpc>
              <a:buClr>
                <a:schemeClr val="tx1">
                  <a:lumMod val="50000"/>
                </a:schemeClr>
              </a:buClr>
              <a:buFont typeface="Arial" pitchFamily="34" charset="0"/>
              <a:buChar char="•"/>
            </a:pPr>
            <a:r>
              <a:rPr lang="en-US" sz="2000" dirty="0" smtClean="0">
                <a:solidFill>
                  <a:schemeClr val="tx1"/>
                </a:solidFill>
                <a:latin typeface="Times New Roman" pitchFamily="18" charset="0"/>
                <a:cs typeface="Times New Roman" pitchFamily="18" charset="0"/>
              </a:rPr>
              <a:t>The exact location of memory can be reprogrammed.</a:t>
            </a:r>
          </a:p>
          <a:p>
            <a:pPr>
              <a:lnSpc>
                <a:spcPct val="150000"/>
              </a:lnSpc>
              <a:buClr>
                <a:schemeClr val="tx1">
                  <a:lumMod val="50000"/>
                </a:schemeClr>
              </a:buClr>
            </a:pPr>
            <a:endParaRPr lang="en-US" sz="2000" dirty="0" smtClean="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437027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532019" cy="855026"/>
          </a:xfrm>
        </p:spPr>
        <p:txBody>
          <a:bodyPr>
            <a:normAutofit/>
          </a:bodyPr>
          <a:lstStyle/>
          <a:p>
            <a:r>
              <a:rPr lang="en-US" sz="2400" b="1" dirty="0" smtClean="0">
                <a:solidFill>
                  <a:schemeClr val="tx1"/>
                </a:solidFill>
                <a:latin typeface="Times New Roman" pitchFamily="18" charset="0"/>
                <a:cs typeface="Times New Roman" pitchFamily="18" charset="0"/>
              </a:rPr>
              <a:t>RAM</a:t>
            </a:r>
          </a:p>
        </p:txBody>
      </p:sp>
      <p:sp>
        <p:nvSpPr>
          <p:cNvPr id="3" name="Text Placeholder 2"/>
          <p:cNvSpPr>
            <a:spLocks noGrp="1"/>
          </p:cNvSpPr>
          <p:nvPr>
            <p:ph type="body" sz="quarter" idx="10"/>
          </p:nvPr>
        </p:nvSpPr>
        <p:spPr>
          <a:xfrm>
            <a:off x="228600" y="838200"/>
            <a:ext cx="8544207" cy="6361742"/>
          </a:xfrm>
        </p:spPr>
        <p:txBody>
          <a:bodyPr/>
          <a:lstStyle/>
          <a:p>
            <a:pPr>
              <a:lnSpc>
                <a:spcPct val="150000"/>
              </a:lnSpc>
              <a:buClr>
                <a:schemeClr val="tx1">
                  <a:lumMod val="50000"/>
                </a:schemeClr>
              </a:buClr>
            </a:pPr>
            <a:r>
              <a:rPr lang="en-US" sz="2000" dirty="0" smtClean="0">
                <a:solidFill>
                  <a:schemeClr val="tx1"/>
                </a:solidFill>
                <a:latin typeface="Times New Roman" pitchFamily="18" charset="0"/>
                <a:cs typeface="Times New Roman" pitchFamily="18" charset="0"/>
              </a:rPr>
              <a:t>RAM is referred to as volatile memory and is lost when the power is turned off.</a:t>
            </a:r>
          </a:p>
          <a:p>
            <a:pPr>
              <a:lnSpc>
                <a:spcPct val="150000"/>
              </a:lnSpc>
              <a:buClr>
                <a:schemeClr val="tx1">
                  <a:lumMod val="50000"/>
                </a:schemeClr>
              </a:buClr>
            </a:pPr>
            <a:r>
              <a:rPr lang="en-US" sz="2000" dirty="0" smtClean="0">
                <a:solidFill>
                  <a:schemeClr val="tx1"/>
                </a:solidFill>
                <a:latin typeface="Times New Roman" pitchFamily="18" charset="0"/>
                <a:cs typeface="Times New Roman" pitchFamily="18" charset="0"/>
              </a:rPr>
              <a:t>It is Read and write (R/W) memory of a computer.</a:t>
            </a:r>
          </a:p>
          <a:p>
            <a:pPr>
              <a:lnSpc>
                <a:spcPct val="150000"/>
              </a:lnSpc>
              <a:buClr>
                <a:schemeClr val="tx1">
                  <a:lumMod val="50000"/>
                </a:schemeClr>
              </a:buClr>
            </a:pPr>
            <a:r>
              <a:rPr lang="en-US" b="1" dirty="0" smtClean="0">
                <a:solidFill>
                  <a:schemeClr val="tx1"/>
                </a:solidFill>
                <a:latin typeface="Times New Roman" pitchFamily="18" charset="0"/>
                <a:cs typeface="Times New Roman" pitchFamily="18" charset="0"/>
              </a:rPr>
              <a:t>Types of RAM</a:t>
            </a:r>
            <a:r>
              <a:rPr lang="en-US" dirty="0" smtClean="0">
                <a:solidFill>
                  <a:schemeClr val="tx1"/>
                </a:solidFill>
                <a:latin typeface="Times New Roman" pitchFamily="18" charset="0"/>
                <a:cs typeface="Times New Roman" pitchFamily="18" charset="0"/>
              </a:rPr>
              <a:t>:</a:t>
            </a:r>
          </a:p>
          <a:p>
            <a:pPr>
              <a:lnSpc>
                <a:spcPct val="150000"/>
              </a:lnSpc>
              <a:buClr>
                <a:schemeClr val="tx1">
                  <a:lumMod val="50000"/>
                </a:schemeClr>
              </a:buClr>
            </a:pPr>
            <a:r>
              <a:rPr lang="en-US" b="1" dirty="0" smtClean="0">
                <a:solidFill>
                  <a:schemeClr val="tx1"/>
                </a:solidFill>
                <a:latin typeface="Times New Roman" pitchFamily="18" charset="0"/>
                <a:cs typeface="Times New Roman" pitchFamily="18" charset="0"/>
              </a:rPr>
              <a:t>SRAM</a:t>
            </a:r>
          </a:p>
          <a:p>
            <a:pPr>
              <a:lnSpc>
                <a:spcPct val="150000"/>
              </a:lnSpc>
              <a:buClr>
                <a:schemeClr val="tx1">
                  <a:lumMod val="50000"/>
                </a:schemeClr>
              </a:buClr>
              <a:buFont typeface="Arial" pitchFamily="34" charset="0"/>
              <a:buChar char="•"/>
            </a:pPr>
            <a:r>
              <a:rPr lang="en-US" sz="2000" dirty="0" smtClean="0">
                <a:solidFill>
                  <a:schemeClr val="tx1"/>
                </a:solidFill>
                <a:latin typeface="Times New Roman" pitchFamily="18" charset="0"/>
                <a:cs typeface="Times New Roman" pitchFamily="18" charset="0"/>
              </a:rPr>
              <a:t>It is fast and expensive.</a:t>
            </a:r>
          </a:p>
          <a:p>
            <a:pPr>
              <a:lnSpc>
                <a:spcPct val="150000"/>
              </a:lnSpc>
              <a:buClr>
                <a:schemeClr val="tx1">
                  <a:lumMod val="50000"/>
                </a:schemeClr>
              </a:buClr>
              <a:buFont typeface="Arial" pitchFamily="34" charset="0"/>
              <a:buChar char="•"/>
            </a:pPr>
            <a:r>
              <a:rPr lang="en-US" sz="2000" dirty="0" smtClean="0">
                <a:solidFill>
                  <a:schemeClr val="tx1"/>
                </a:solidFill>
                <a:latin typeface="Times New Roman" pitchFamily="18" charset="0"/>
                <a:cs typeface="Times New Roman" pitchFamily="18" charset="0"/>
              </a:rPr>
              <a:t>Uses Flip-flop to store every bit.</a:t>
            </a:r>
          </a:p>
          <a:p>
            <a:pPr>
              <a:lnSpc>
                <a:spcPct val="150000"/>
              </a:lnSpc>
              <a:buClr>
                <a:schemeClr val="tx1">
                  <a:lumMod val="50000"/>
                </a:schemeClr>
              </a:buClr>
              <a:buFont typeface="Arial" pitchFamily="34" charset="0"/>
              <a:buChar char="•"/>
            </a:pPr>
            <a:r>
              <a:rPr lang="en-US" sz="2000" dirty="0" smtClean="0">
                <a:solidFill>
                  <a:schemeClr val="tx1"/>
                </a:solidFill>
                <a:latin typeface="Times New Roman" pitchFamily="18" charset="0"/>
                <a:cs typeface="Times New Roman" pitchFamily="18" charset="0"/>
              </a:rPr>
              <a:t>It utilizes less power.</a:t>
            </a:r>
          </a:p>
          <a:p>
            <a:pPr>
              <a:lnSpc>
                <a:spcPct val="150000"/>
              </a:lnSpc>
              <a:buClr>
                <a:schemeClr val="tx1">
                  <a:lumMod val="50000"/>
                </a:schemeClr>
              </a:buClr>
              <a:buFont typeface="Arial" pitchFamily="34" charset="0"/>
              <a:buChar char="•"/>
            </a:pPr>
            <a:r>
              <a:rPr lang="en-US" sz="2000" dirty="0" smtClean="0">
                <a:solidFill>
                  <a:schemeClr val="tx1"/>
                </a:solidFill>
                <a:latin typeface="Times New Roman" pitchFamily="18" charset="0"/>
                <a:cs typeface="Times New Roman" pitchFamily="18" charset="0"/>
              </a:rPr>
              <a:t>It holds data indefinitely as long as the computer is turned on</a:t>
            </a:r>
            <a:r>
              <a:rPr lang="en-US" dirty="0" smtClean="0">
                <a:solidFill>
                  <a:schemeClr val="tx1"/>
                </a:solidFill>
                <a:latin typeface="Times New Roman" pitchFamily="18" charset="0"/>
                <a:cs typeface="Times New Roman" pitchFamily="18" charset="0"/>
              </a:rPr>
              <a:t>.</a:t>
            </a:r>
          </a:p>
          <a:p>
            <a:pPr>
              <a:lnSpc>
                <a:spcPct val="150000"/>
              </a:lnSpc>
              <a:buClr>
                <a:schemeClr val="tx1">
                  <a:lumMod val="50000"/>
                </a:schemeClr>
              </a:buClr>
            </a:pPr>
            <a:r>
              <a:rPr lang="en-US" b="1" dirty="0" smtClean="0">
                <a:solidFill>
                  <a:schemeClr val="tx1"/>
                </a:solidFill>
                <a:latin typeface="Times New Roman" pitchFamily="18" charset="0"/>
                <a:cs typeface="Times New Roman" pitchFamily="18" charset="0"/>
              </a:rPr>
              <a:t>DRAM</a:t>
            </a:r>
          </a:p>
          <a:p>
            <a:pPr>
              <a:lnSpc>
                <a:spcPct val="150000"/>
              </a:lnSpc>
              <a:buClr>
                <a:schemeClr val="tx1">
                  <a:lumMod val="50000"/>
                </a:schemeClr>
              </a:buClr>
              <a:buFont typeface="Arial" pitchFamily="34" charset="0"/>
              <a:buChar char="•"/>
            </a:pPr>
            <a:r>
              <a:rPr lang="en-US" sz="2000" dirty="0" smtClean="0">
                <a:solidFill>
                  <a:schemeClr val="tx1"/>
                </a:solidFill>
                <a:latin typeface="Times New Roman" pitchFamily="18" charset="0"/>
                <a:cs typeface="Times New Roman" pitchFamily="18" charset="0"/>
              </a:rPr>
              <a:t>It is slower and less expensive.</a:t>
            </a:r>
          </a:p>
          <a:p>
            <a:pPr>
              <a:lnSpc>
                <a:spcPct val="150000"/>
              </a:lnSpc>
              <a:buClr>
                <a:schemeClr val="tx1">
                  <a:lumMod val="50000"/>
                </a:schemeClr>
              </a:buClr>
              <a:buFont typeface="Arial" pitchFamily="34" charset="0"/>
              <a:buChar char="•"/>
            </a:pPr>
            <a:r>
              <a:rPr lang="en-US" sz="2000" dirty="0" smtClean="0">
                <a:solidFill>
                  <a:schemeClr val="tx1"/>
                </a:solidFill>
                <a:latin typeface="Times New Roman" pitchFamily="18" charset="0"/>
                <a:cs typeface="Times New Roman" pitchFamily="18" charset="0"/>
              </a:rPr>
              <a:t>A transistor and a capacitor are paired to create a memory cell.</a:t>
            </a:r>
          </a:p>
          <a:p>
            <a:pPr>
              <a:lnSpc>
                <a:spcPct val="150000"/>
              </a:lnSpc>
              <a:buClr>
                <a:schemeClr val="tx1">
                  <a:lumMod val="50000"/>
                </a:schemeClr>
              </a:buClr>
              <a:buFont typeface="Arial" pitchFamily="34" charset="0"/>
              <a:buChar char="•"/>
            </a:pPr>
            <a:r>
              <a:rPr lang="en-US" sz="2000" dirty="0" smtClean="0">
                <a:solidFill>
                  <a:schemeClr val="tx1"/>
                </a:solidFill>
                <a:latin typeface="Times New Roman" pitchFamily="18" charset="0"/>
                <a:cs typeface="Times New Roman" pitchFamily="18" charset="0"/>
              </a:rPr>
              <a:t>It holds data dynamically not indefinitely.</a:t>
            </a:r>
          </a:p>
          <a:p>
            <a:pPr>
              <a:lnSpc>
                <a:spcPct val="150000"/>
              </a:lnSpc>
              <a:buClr>
                <a:schemeClr val="tx1">
                  <a:lumMod val="50000"/>
                </a:schemeClr>
              </a:buClr>
              <a:buFont typeface="Arial" pitchFamily="34" charset="0"/>
              <a:buChar char="•"/>
            </a:pPr>
            <a:endParaRPr lang="en-US" sz="2000" dirty="0" smtClean="0">
              <a:solidFill>
                <a:schemeClr val="tx1"/>
              </a:solidFill>
              <a:latin typeface="Times New Roman" pitchFamily="18" charset="0"/>
              <a:cs typeface="Times New Roman" pitchFamily="18" charset="0"/>
            </a:endParaRPr>
          </a:p>
          <a:p>
            <a:endParaRPr lang="en-US" dirty="0" smtClean="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0055261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532019" cy="855026"/>
          </a:xfrm>
        </p:spPr>
        <p:txBody>
          <a:bodyPr>
            <a:normAutofit/>
          </a:bodyPr>
          <a:lstStyle/>
          <a:p>
            <a:r>
              <a:rPr lang="en-US" sz="2800" b="1" dirty="0" smtClean="0">
                <a:solidFill>
                  <a:schemeClr val="tx1"/>
                </a:solidFill>
                <a:latin typeface="Times New Roman" pitchFamily="18" charset="0"/>
                <a:cs typeface="Times New Roman" pitchFamily="18" charset="0"/>
              </a:rPr>
              <a:t>Cache Memory</a:t>
            </a:r>
          </a:p>
        </p:txBody>
      </p:sp>
      <p:sp>
        <p:nvSpPr>
          <p:cNvPr id="3" name="Text Placeholder 2"/>
          <p:cNvSpPr>
            <a:spLocks noGrp="1"/>
          </p:cNvSpPr>
          <p:nvPr>
            <p:ph type="body" sz="quarter" idx="10"/>
          </p:nvPr>
        </p:nvSpPr>
        <p:spPr>
          <a:xfrm>
            <a:off x="304800" y="990600"/>
            <a:ext cx="8544207" cy="5789277"/>
          </a:xfrm>
        </p:spPr>
        <p:txBody>
          <a:bodyPr/>
          <a:lstStyle/>
          <a:p>
            <a:pPr>
              <a:lnSpc>
                <a:spcPct val="150000"/>
              </a:lnSpc>
              <a:buClr>
                <a:schemeClr val="tx1">
                  <a:lumMod val="50000"/>
                </a:schemeClr>
              </a:buClr>
            </a:pPr>
            <a:r>
              <a:rPr lang="en-US" sz="2000" dirty="0" smtClean="0">
                <a:solidFill>
                  <a:schemeClr val="tx1"/>
                </a:solidFill>
                <a:latin typeface="Times New Roman" pitchFamily="18" charset="0"/>
                <a:cs typeface="Times New Roman" pitchFamily="18" charset="0"/>
              </a:rPr>
              <a:t>Cache memory, also called CPU memory.</a:t>
            </a:r>
          </a:p>
          <a:p>
            <a:pPr>
              <a:lnSpc>
                <a:spcPct val="150000"/>
              </a:lnSpc>
              <a:buClr>
                <a:schemeClr val="tx1">
                  <a:lumMod val="50000"/>
                </a:schemeClr>
              </a:buClr>
            </a:pPr>
            <a:r>
              <a:rPr lang="en-US" sz="2000" dirty="0" smtClean="0">
                <a:solidFill>
                  <a:schemeClr val="tx1"/>
                </a:solidFill>
                <a:latin typeface="Times New Roman" pitchFamily="18" charset="0"/>
                <a:cs typeface="Times New Roman" pitchFamily="18" charset="0"/>
              </a:rPr>
              <a:t>The basic purpose of cache memory is to store program instructions that are frequently re-referenced by software during operation.</a:t>
            </a:r>
          </a:p>
          <a:p>
            <a:pPr>
              <a:lnSpc>
                <a:spcPct val="150000"/>
              </a:lnSpc>
              <a:buClr>
                <a:schemeClr val="tx1">
                  <a:lumMod val="50000"/>
                </a:schemeClr>
              </a:buClr>
            </a:pPr>
            <a:r>
              <a:rPr lang="en-US" sz="2000" b="1" dirty="0" smtClean="0">
                <a:solidFill>
                  <a:schemeClr val="tx1"/>
                </a:solidFill>
                <a:latin typeface="Times New Roman" pitchFamily="18" charset="0"/>
                <a:cs typeface="Times New Roman" pitchFamily="18" charset="0"/>
              </a:rPr>
              <a:t>Types/Levels :</a:t>
            </a:r>
          </a:p>
          <a:p>
            <a:pPr>
              <a:lnSpc>
                <a:spcPct val="150000"/>
              </a:lnSpc>
              <a:buClr>
                <a:schemeClr val="tx1">
                  <a:lumMod val="50000"/>
                </a:schemeClr>
              </a:buClr>
            </a:pPr>
            <a:r>
              <a:rPr lang="en-US" sz="2000" dirty="0" smtClean="0">
                <a:solidFill>
                  <a:schemeClr val="tx1"/>
                </a:solidFill>
                <a:latin typeface="Times New Roman" pitchFamily="18" charset="0"/>
                <a:cs typeface="Times New Roman" pitchFamily="18" charset="0"/>
              </a:rPr>
              <a:t> The level numbers refers to distance from CPU .</a:t>
            </a:r>
          </a:p>
          <a:p>
            <a:pPr>
              <a:lnSpc>
                <a:spcPct val="150000"/>
              </a:lnSpc>
              <a:buClr>
                <a:schemeClr val="tx1">
                  <a:lumMod val="50000"/>
                </a:schemeClr>
              </a:buClr>
            </a:pPr>
            <a:r>
              <a:rPr lang="en-US" sz="2000" b="1" dirty="0" smtClean="0">
                <a:solidFill>
                  <a:schemeClr val="tx1"/>
                </a:solidFill>
                <a:latin typeface="Times New Roman" pitchFamily="18" charset="0"/>
                <a:cs typeface="Times New Roman" pitchFamily="18" charset="0"/>
              </a:rPr>
              <a:t>Level 1 (L1) Cache</a:t>
            </a:r>
          </a:p>
          <a:p>
            <a:pPr>
              <a:lnSpc>
                <a:spcPct val="150000"/>
              </a:lnSpc>
              <a:buClr>
                <a:schemeClr val="tx1">
                  <a:lumMod val="50000"/>
                </a:schemeClr>
              </a:buClr>
            </a:pPr>
            <a:r>
              <a:rPr lang="en-US" sz="2000" dirty="0" smtClean="0">
                <a:solidFill>
                  <a:schemeClr val="tx1"/>
                </a:solidFill>
                <a:latin typeface="Times New Roman" pitchFamily="18" charset="0"/>
                <a:cs typeface="Times New Roman" pitchFamily="18" charset="0"/>
              </a:rPr>
              <a:t>It is also called primary or internal cache. It is built directly into the processor chip.</a:t>
            </a:r>
          </a:p>
          <a:p>
            <a:pPr>
              <a:lnSpc>
                <a:spcPct val="150000"/>
              </a:lnSpc>
              <a:buClr>
                <a:schemeClr val="tx1">
                  <a:lumMod val="50000"/>
                </a:schemeClr>
              </a:buClr>
            </a:pPr>
            <a:r>
              <a:rPr lang="en-US" sz="2000" b="1" dirty="0" smtClean="0">
                <a:solidFill>
                  <a:schemeClr val="tx1"/>
                </a:solidFill>
                <a:latin typeface="Times New Roman" pitchFamily="18" charset="0"/>
                <a:cs typeface="Times New Roman" pitchFamily="18" charset="0"/>
              </a:rPr>
              <a:t>Level 2 (L2) Cache</a:t>
            </a:r>
          </a:p>
          <a:p>
            <a:pPr>
              <a:lnSpc>
                <a:spcPct val="150000"/>
              </a:lnSpc>
              <a:buClr>
                <a:schemeClr val="tx1">
                  <a:lumMod val="50000"/>
                </a:schemeClr>
              </a:buClr>
            </a:pPr>
            <a:r>
              <a:rPr lang="en-US" sz="2000" dirty="0" smtClean="0">
                <a:solidFill>
                  <a:schemeClr val="tx1"/>
                </a:solidFill>
                <a:latin typeface="Times New Roman" pitchFamily="18" charset="0"/>
                <a:cs typeface="Times New Roman" pitchFamily="18" charset="0"/>
              </a:rPr>
              <a:t>It is slower and Its storage capacity is more than L1.</a:t>
            </a:r>
          </a:p>
          <a:p>
            <a:pPr>
              <a:lnSpc>
                <a:spcPct val="150000"/>
              </a:lnSpc>
              <a:buClr>
                <a:schemeClr val="tx1">
                  <a:lumMod val="50000"/>
                </a:schemeClr>
              </a:buClr>
            </a:pPr>
            <a:r>
              <a:rPr lang="en-US" sz="2000" b="1" dirty="0" smtClean="0">
                <a:solidFill>
                  <a:schemeClr val="tx1"/>
                </a:solidFill>
                <a:latin typeface="Times New Roman" pitchFamily="18" charset="0"/>
                <a:cs typeface="Times New Roman" pitchFamily="18" charset="0"/>
              </a:rPr>
              <a:t>Level 3 (L3) Cache</a:t>
            </a:r>
          </a:p>
          <a:p>
            <a:pPr>
              <a:lnSpc>
                <a:spcPct val="150000"/>
              </a:lnSpc>
              <a:buClr>
                <a:schemeClr val="tx1">
                  <a:lumMod val="50000"/>
                </a:schemeClr>
              </a:buClr>
            </a:pPr>
            <a:r>
              <a:rPr lang="en-US" sz="2000" dirty="0" smtClean="0">
                <a:solidFill>
                  <a:schemeClr val="tx1"/>
                </a:solidFill>
                <a:latin typeface="Times New Roman" pitchFamily="18" charset="0"/>
                <a:cs typeface="Times New Roman" pitchFamily="18" charset="0"/>
              </a:rPr>
              <a:t>This cache is separate from processor chip on the motherboard.</a:t>
            </a:r>
          </a:p>
          <a:p>
            <a:pPr>
              <a:lnSpc>
                <a:spcPct val="150000"/>
              </a:lnSpc>
              <a:buClr>
                <a:schemeClr val="tx1">
                  <a:lumMod val="50000"/>
                </a:schemeClr>
              </a:buClr>
            </a:pPr>
            <a:r>
              <a:rPr lang="en-US" sz="2000" dirty="0" smtClean="0">
                <a:solidFill>
                  <a:schemeClr val="tx1"/>
                </a:solidFill>
                <a:latin typeface="Times New Roman" pitchFamily="18" charset="0"/>
                <a:cs typeface="Times New Roman" pitchFamily="18" charset="0"/>
              </a:rPr>
              <a:t>It is slower than L1 and L2 cache.</a:t>
            </a:r>
          </a:p>
          <a:p>
            <a:endParaRPr lang="en-US" dirty="0"/>
          </a:p>
        </p:txBody>
      </p:sp>
    </p:spTree>
    <p:extLst>
      <p:ext uri="{BB962C8B-B14F-4D97-AF65-F5344CB8AC3E}">
        <p14:creationId xmlns:p14="http://schemas.microsoft.com/office/powerpoint/2010/main" val="24744502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8532019" cy="855026"/>
          </a:xfrm>
        </p:spPr>
        <p:txBody>
          <a:bodyPr>
            <a:normAutofit/>
          </a:bodyPr>
          <a:lstStyle/>
          <a:p>
            <a:r>
              <a:rPr lang="en-US" sz="4000" b="1" dirty="0" smtClean="0">
                <a:solidFill>
                  <a:schemeClr val="tx1"/>
                </a:solidFill>
                <a:latin typeface="Times New Roman" pitchFamily="18" charset="0"/>
                <a:cs typeface="Times New Roman" pitchFamily="18" charset="0"/>
              </a:rPr>
              <a:t>Storage</a:t>
            </a:r>
          </a:p>
        </p:txBody>
      </p:sp>
      <p:sp>
        <p:nvSpPr>
          <p:cNvPr id="3" name="Text Placeholder 2"/>
          <p:cNvSpPr>
            <a:spLocks noGrp="1"/>
          </p:cNvSpPr>
          <p:nvPr>
            <p:ph type="body" sz="quarter" idx="10"/>
          </p:nvPr>
        </p:nvSpPr>
        <p:spPr>
          <a:xfrm>
            <a:off x="323528" y="1196753"/>
            <a:ext cx="8616215" cy="5733877"/>
          </a:xfrm>
        </p:spPr>
        <p:txBody>
          <a:bodyPr/>
          <a:lstStyle/>
          <a:p>
            <a:pPr>
              <a:lnSpc>
                <a:spcPct val="150000"/>
              </a:lnSpc>
              <a:buClr>
                <a:schemeClr val="tx1">
                  <a:lumMod val="50000"/>
                </a:schemeClr>
              </a:buClr>
            </a:pPr>
            <a:r>
              <a:rPr lang="en-US" sz="2400" b="1" dirty="0" smtClean="0">
                <a:solidFill>
                  <a:schemeClr val="tx1"/>
                </a:solidFill>
                <a:latin typeface="Times New Roman" pitchFamily="18" charset="0"/>
                <a:cs typeface="Times New Roman" pitchFamily="18" charset="0"/>
              </a:rPr>
              <a:t>Types of storage:</a:t>
            </a:r>
          </a:p>
          <a:p>
            <a:pPr>
              <a:lnSpc>
                <a:spcPct val="150000"/>
              </a:lnSpc>
              <a:buClr>
                <a:schemeClr val="tx1">
                  <a:lumMod val="50000"/>
                </a:schemeClr>
              </a:buClr>
            </a:pPr>
            <a:endParaRPr lang="en-US" sz="2400" b="1" dirty="0" smtClean="0">
              <a:solidFill>
                <a:schemeClr val="tx1"/>
              </a:solidFill>
              <a:latin typeface="Times New Roman" pitchFamily="18" charset="0"/>
              <a:cs typeface="Times New Roman" pitchFamily="18" charset="0"/>
            </a:endParaRPr>
          </a:p>
          <a:p>
            <a:pPr>
              <a:lnSpc>
                <a:spcPct val="150000"/>
              </a:lnSpc>
              <a:buClr>
                <a:schemeClr val="tx1">
                  <a:lumMod val="50000"/>
                </a:schemeClr>
              </a:buClr>
            </a:pPr>
            <a:r>
              <a:rPr lang="en-US" sz="2400" b="1" dirty="0" smtClean="0">
                <a:solidFill>
                  <a:schemeClr val="tx1"/>
                </a:solidFill>
                <a:latin typeface="Times New Roman" pitchFamily="18" charset="0"/>
                <a:cs typeface="Times New Roman" pitchFamily="18" charset="0"/>
              </a:rPr>
              <a:t>Magnetic Storage</a:t>
            </a:r>
          </a:p>
          <a:p>
            <a:pPr>
              <a:lnSpc>
                <a:spcPct val="150000"/>
              </a:lnSpc>
              <a:buClr>
                <a:schemeClr val="tx1">
                  <a:lumMod val="50000"/>
                </a:schemeClr>
              </a:buClr>
              <a:buFont typeface="Arial" pitchFamily="34" charset="0"/>
              <a:buChar char="•"/>
            </a:pPr>
            <a:r>
              <a:rPr lang="en-US" sz="2400" dirty="0" smtClean="0">
                <a:solidFill>
                  <a:schemeClr val="tx1"/>
                </a:solidFill>
                <a:latin typeface="Times New Roman" pitchFamily="18" charset="0"/>
                <a:cs typeface="Times New Roman" pitchFamily="18" charset="0"/>
              </a:rPr>
              <a:t>Hard Disk</a:t>
            </a:r>
          </a:p>
          <a:p>
            <a:pPr>
              <a:lnSpc>
                <a:spcPct val="150000"/>
              </a:lnSpc>
              <a:buClr>
                <a:schemeClr val="tx1">
                  <a:lumMod val="50000"/>
                </a:schemeClr>
              </a:buClr>
              <a:buFont typeface="Arial" pitchFamily="34" charset="0"/>
              <a:buChar char="•"/>
            </a:pPr>
            <a:r>
              <a:rPr lang="en-US" sz="2400" dirty="0" smtClean="0">
                <a:solidFill>
                  <a:schemeClr val="tx1"/>
                </a:solidFill>
                <a:latin typeface="Times New Roman" pitchFamily="18" charset="0"/>
                <a:cs typeface="Times New Roman" pitchFamily="18" charset="0"/>
              </a:rPr>
              <a:t>Magnetic Tapes</a:t>
            </a:r>
          </a:p>
          <a:p>
            <a:pPr>
              <a:lnSpc>
                <a:spcPct val="150000"/>
              </a:lnSpc>
              <a:buClr>
                <a:schemeClr val="tx1">
                  <a:lumMod val="50000"/>
                </a:schemeClr>
              </a:buClr>
              <a:buFont typeface="Arial" pitchFamily="34" charset="0"/>
              <a:buChar char="•"/>
            </a:pPr>
            <a:endParaRPr lang="en-US" sz="2400" dirty="0" smtClean="0">
              <a:solidFill>
                <a:schemeClr val="tx1"/>
              </a:solidFill>
              <a:latin typeface="Times New Roman" pitchFamily="18" charset="0"/>
              <a:cs typeface="Times New Roman" pitchFamily="18" charset="0"/>
            </a:endParaRPr>
          </a:p>
          <a:p>
            <a:pPr>
              <a:lnSpc>
                <a:spcPct val="150000"/>
              </a:lnSpc>
              <a:buClr>
                <a:schemeClr val="tx1">
                  <a:lumMod val="50000"/>
                </a:schemeClr>
              </a:buClr>
            </a:pPr>
            <a:r>
              <a:rPr lang="en-US" sz="2400" b="1" dirty="0" smtClean="0">
                <a:solidFill>
                  <a:schemeClr val="tx1"/>
                </a:solidFill>
                <a:latin typeface="Times New Roman" pitchFamily="18" charset="0"/>
                <a:cs typeface="Times New Roman" pitchFamily="18" charset="0"/>
              </a:rPr>
              <a:t>Optical Storage</a:t>
            </a:r>
          </a:p>
          <a:p>
            <a:pPr>
              <a:lnSpc>
                <a:spcPct val="150000"/>
              </a:lnSpc>
              <a:buClr>
                <a:schemeClr val="tx1">
                  <a:lumMod val="50000"/>
                </a:schemeClr>
              </a:buClr>
              <a:buFont typeface="Arial" pitchFamily="34" charset="0"/>
              <a:buChar char="•"/>
            </a:pPr>
            <a:r>
              <a:rPr lang="en-US" sz="2400" dirty="0" smtClean="0">
                <a:solidFill>
                  <a:schemeClr val="tx1"/>
                </a:solidFill>
                <a:latin typeface="Times New Roman" pitchFamily="18" charset="0"/>
                <a:cs typeface="Times New Roman" pitchFamily="18" charset="0"/>
              </a:rPr>
              <a:t>CD</a:t>
            </a:r>
          </a:p>
          <a:p>
            <a:pPr>
              <a:lnSpc>
                <a:spcPct val="150000"/>
              </a:lnSpc>
              <a:buClr>
                <a:schemeClr val="tx1">
                  <a:lumMod val="50000"/>
                </a:schemeClr>
              </a:buClr>
              <a:buFont typeface="Arial" pitchFamily="34" charset="0"/>
              <a:buChar char="•"/>
            </a:pPr>
            <a:r>
              <a:rPr lang="en-US" sz="2400" dirty="0" smtClean="0">
                <a:solidFill>
                  <a:schemeClr val="tx1"/>
                </a:solidFill>
                <a:latin typeface="Times New Roman" pitchFamily="18" charset="0"/>
                <a:cs typeface="Times New Roman" pitchFamily="18" charset="0"/>
              </a:rPr>
              <a:t>DVD</a:t>
            </a:r>
          </a:p>
          <a:p>
            <a:pPr>
              <a:buClr>
                <a:schemeClr val="tx1"/>
              </a:buClr>
            </a:pPr>
            <a:endParaRPr lang="en-US" dirty="0" smtClean="0"/>
          </a:p>
          <a:p>
            <a:endParaRPr lang="en-US" dirty="0" smtClean="0"/>
          </a:p>
          <a:p>
            <a:endParaRPr lang="en-US" dirty="0"/>
          </a:p>
        </p:txBody>
      </p:sp>
    </p:spTree>
    <p:extLst>
      <p:ext uri="{BB962C8B-B14F-4D97-AF65-F5344CB8AC3E}">
        <p14:creationId xmlns:p14="http://schemas.microsoft.com/office/powerpoint/2010/main" val="11136119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latin typeface="Times New Roman" pitchFamily="18" charset="0"/>
                <a:cs typeface="Times New Roman" pitchFamily="18" charset="0"/>
              </a:rPr>
              <a:t>Hard Disk</a:t>
            </a:r>
            <a:endParaRPr lang="en-US" sz="2800" dirty="0">
              <a:latin typeface="Times New Roman" pitchFamily="18" charset="0"/>
              <a:cs typeface="Times New Roman" pitchFamily="18" charset="0"/>
            </a:endParaRPr>
          </a:p>
        </p:txBody>
      </p:sp>
      <p:pic>
        <p:nvPicPr>
          <p:cNvPr id="5" name="Picture 4" descr="hd.PNG"/>
          <p:cNvPicPr>
            <a:picLocks noChangeAspect="1"/>
          </p:cNvPicPr>
          <p:nvPr/>
        </p:nvPicPr>
        <p:blipFill>
          <a:blip r:embed="rId2"/>
          <a:stretch>
            <a:fillRect/>
          </a:stretch>
        </p:blipFill>
        <p:spPr>
          <a:xfrm>
            <a:off x="228600" y="1066800"/>
            <a:ext cx="5572132" cy="3357586"/>
          </a:xfrm>
          <a:prstGeom prst="rect">
            <a:avLst/>
          </a:prstGeom>
        </p:spPr>
      </p:pic>
      <p:pic>
        <p:nvPicPr>
          <p:cNvPr id="6" name="Picture 5" descr="hd1.PNG"/>
          <p:cNvPicPr>
            <a:picLocks noChangeAspect="1"/>
          </p:cNvPicPr>
          <p:nvPr/>
        </p:nvPicPr>
        <p:blipFill>
          <a:blip r:embed="rId3"/>
          <a:stretch>
            <a:fillRect/>
          </a:stretch>
        </p:blipFill>
        <p:spPr>
          <a:xfrm>
            <a:off x="4953000" y="4495800"/>
            <a:ext cx="3782791" cy="2055707"/>
          </a:xfrm>
          <a:prstGeom prst="rect">
            <a:avLst/>
          </a:prstGeom>
        </p:spPr>
      </p:pic>
    </p:spTree>
    <p:extLst>
      <p:ext uri="{BB962C8B-B14F-4D97-AF65-F5344CB8AC3E}">
        <p14:creationId xmlns:p14="http://schemas.microsoft.com/office/powerpoint/2010/main" val="22938471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latin typeface="Times New Roman" pitchFamily="18" charset="0"/>
                <a:cs typeface="Times New Roman" pitchFamily="18" charset="0"/>
              </a:rPr>
              <a:t>Optical Storage</a:t>
            </a:r>
            <a:endParaRPr lang="en-US" sz="2800" dirty="0">
              <a:latin typeface="Times New Roman" pitchFamily="18" charset="0"/>
              <a:cs typeface="Times New Roman" pitchFamily="18" charset="0"/>
            </a:endParaRPr>
          </a:p>
        </p:txBody>
      </p:sp>
      <p:sp>
        <p:nvSpPr>
          <p:cNvPr id="3" name="Text Placeholder 2"/>
          <p:cNvSpPr>
            <a:spLocks noGrp="1"/>
          </p:cNvSpPr>
          <p:nvPr>
            <p:ph type="body" sz="quarter" idx="10"/>
          </p:nvPr>
        </p:nvSpPr>
        <p:spPr>
          <a:xfrm>
            <a:off x="599793" y="914400"/>
            <a:ext cx="8010807" cy="581698"/>
          </a:xfrm>
        </p:spPr>
        <p:txBody>
          <a:bodyPr/>
          <a:lstStyle/>
          <a:p>
            <a:r>
              <a:rPr lang="en-US" sz="2400" dirty="0" smtClean="0">
                <a:latin typeface="Times New Roman" pitchFamily="18" charset="0"/>
                <a:cs typeface="Times New Roman" pitchFamily="18" charset="0"/>
              </a:rPr>
              <a:t>CD:</a:t>
            </a:r>
          </a:p>
          <a:p>
            <a:endParaRPr lang="en-US" dirty="0"/>
          </a:p>
        </p:txBody>
      </p:sp>
      <p:pic>
        <p:nvPicPr>
          <p:cNvPr id="4" name="Picture 3" descr="cd-media-layer-diagram.jpg"/>
          <p:cNvPicPr>
            <a:picLocks noChangeAspect="1"/>
          </p:cNvPicPr>
          <p:nvPr/>
        </p:nvPicPr>
        <p:blipFill>
          <a:blip r:embed="rId2"/>
          <a:stretch>
            <a:fillRect/>
          </a:stretch>
        </p:blipFill>
        <p:spPr>
          <a:xfrm>
            <a:off x="827584" y="1524000"/>
            <a:ext cx="7704856" cy="5109196"/>
          </a:xfrm>
          <a:prstGeom prst="rect">
            <a:avLst/>
          </a:prstGeom>
        </p:spPr>
      </p:pic>
    </p:spTree>
    <p:extLst>
      <p:ext uri="{BB962C8B-B14F-4D97-AF65-F5344CB8AC3E}">
        <p14:creationId xmlns:p14="http://schemas.microsoft.com/office/powerpoint/2010/main" val="26657324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67744" y="2132856"/>
            <a:ext cx="4320480" cy="840230"/>
          </a:xfrm>
          <a:prstGeom prst="rect">
            <a:avLst/>
          </a:prstGeom>
          <a:noFill/>
        </p:spPr>
        <p:txBody>
          <a:bodyPr wrap="square" lIns="91440" tIns="45720" rIns="91440" bIns="45720">
            <a:spAutoFit/>
          </a:bodyPr>
          <a:lstStyle/>
          <a:p>
            <a:pPr algn="ctr"/>
            <a:r>
              <a:rPr lang="en-US" sz="5400" b="1" cap="none" spc="0" dirty="0" smtClean="0">
                <a:ln w="0"/>
                <a:solidFill>
                  <a:schemeClr val="tx1"/>
                </a:solidFill>
                <a:effectLst/>
              </a:rPr>
              <a:t>Connectors</a:t>
            </a:r>
            <a:endParaRPr lang="en-US" sz="5400" b="1" cap="none" spc="0" dirty="0">
              <a:ln w="0"/>
              <a:solidFill>
                <a:schemeClr val="tx1"/>
              </a:solidFill>
              <a:effectLst/>
            </a:endParaRPr>
          </a:p>
        </p:txBody>
      </p:sp>
      <p:pic>
        <p:nvPicPr>
          <p:cNvPr id="18434" name="Picture 2" descr="C:\Users\training\Desktop\k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3428999"/>
            <a:ext cx="2952328" cy="168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0275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891914" y="476672"/>
            <a:ext cx="1338828" cy="840230"/>
          </a:xfrm>
          <a:prstGeom prst="rect">
            <a:avLst/>
          </a:prstGeom>
          <a:noFill/>
        </p:spPr>
        <p:txBody>
          <a:bodyPr wrap="none" lIns="91440" tIns="45720" rIns="91440" bIns="45720">
            <a:spAutoFit/>
          </a:bodyPr>
          <a:lstStyle/>
          <a:p>
            <a:pPr algn="ctr"/>
            <a:r>
              <a:rPr lang="en-US" sz="5400" b="1" cap="none" spc="0" dirty="0" smtClean="0">
                <a:ln w="0"/>
                <a:solidFill>
                  <a:schemeClr val="tx1"/>
                </a:solidFill>
                <a:effectLst/>
              </a:rPr>
              <a:t>IDE</a:t>
            </a:r>
            <a:endParaRPr lang="en-US" sz="5400" b="1" cap="none" spc="0" dirty="0">
              <a:ln w="0"/>
              <a:solidFill>
                <a:schemeClr val="tx1"/>
              </a:solidFill>
              <a:effectLst/>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6955"/>
          <a:stretch/>
        </p:blipFill>
        <p:spPr>
          <a:xfrm>
            <a:off x="53144" y="3451094"/>
            <a:ext cx="5269754" cy="2210154"/>
          </a:xfrm>
          <a:prstGeom prst="rect">
            <a:avLst/>
          </a:prstGeom>
        </p:spPr>
      </p:pic>
      <p:sp>
        <p:nvSpPr>
          <p:cNvPr id="2" name="Rectangle 1"/>
          <p:cNvSpPr/>
          <p:nvPr/>
        </p:nvSpPr>
        <p:spPr>
          <a:xfrm>
            <a:off x="395536" y="1772816"/>
            <a:ext cx="8352928" cy="830997"/>
          </a:xfrm>
          <a:prstGeom prst="rect">
            <a:avLst/>
          </a:prstGeom>
        </p:spPr>
        <p:txBody>
          <a:bodyPr wrap="square">
            <a:spAutoFit/>
          </a:bodyPr>
          <a:lstStyle/>
          <a:p>
            <a:r>
              <a:rPr lang="en-US" sz="2400" dirty="0">
                <a:solidFill>
                  <a:srgbClr val="000000"/>
                </a:solidFill>
                <a:latin typeface="Times New Roman" pitchFamily="18" charset="0"/>
                <a:cs typeface="Times New Roman" pitchFamily="18" charset="0"/>
              </a:rPr>
              <a:t>IDE, an acronym for Integrated Drive Electronics, is a standard type </a:t>
            </a:r>
            <a:r>
              <a:rPr lang="en-US" sz="2400" dirty="0" smtClean="0">
                <a:solidFill>
                  <a:srgbClr val="000000"/>
                </a:solidFill>
                <a:latin typeface="Times New Roman" pitchFamily="18" charset="0"/>
                <a:cs typeface="Times New Roman" pitchFamily="18" charset="0"/>
              </a:rPr>
              <a:t>of connection</a:t>
            </a:r>
            <a:r>
              <a:rPr lang="en-US" sz="2400" dirty="0">
                <a:solidFill>
                  <a:srgbClr val="000000"/>
                </a:solidFill>
                <a:latin typeface="Times New Roman" pitchFamily="18" charset="0"/>
                <a:cs typeface="Times New Roman" pitchFamily="18" charset="0"/>
              </a:rPr>
              <a:t> for storage devices in a computer. </a:t>
            </a:r>
          </a:p>
        </p:txBody>
      </p:sp>
      <p:pic>
        <p:nvPicPr>
          <p:cNvPr id="7" name="Picture 2" descr="C:\Users\training\Desktop\k8.jpg"/>
          <p:cNvPicPr>
            <a:picLocks noChangeAspect="1" noChangeArrowheads="1"/>
          </p:cNvPicPr>
          <p:nvPr/>
        </p:nvPicPr>
        <p:blipFill rotWithShape="1">
          <a:blip r:embed="rId3">
            <a:extLst>
              <a:ext uri="{28A0092B-C50C-407E-A947-70E740481C1C}">
                <a14:useLocalDpi xmlns:a14="http://schemas.microsoft.com/office/drawing/2010/main" val="0"/>
              </a:ext>
            </a:extLst>
          </a:blip>
          <a:srcRect t="14104" b="10749"/>
          <a:stretch/>
        </p:blipFill>
        <p:spPr bwMode="auto">
          <a:xfrm>
            <a:off x="5322897" y="3722399"/>
            <a:ext cx="3704889" cy="1667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3666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 Placeholder 3"/>
          <p:cNvSpPr txBox="1">
            <a:spLocks/>
          </p:cNvSpPr>
          <p:nvPr/>
        </p:nvSpPr>
        <p:spPr>
          <a:xfrm>
            <a:off x="3661082" y="476672"/>
            <a:ext cx="1800493" cy="840230"/>
          </a:xfrm>
          <a:prstGeom prst="rect">
            <a:avLst/>
          </a:prstGeom>
          <a:noFill/>
        </p:spPr>
        <p:txBody>
          <a:bodyPr vert="horz" wrap="none" lIns="91440" tIns="45720" rIns="91440" bIns="45720" rtlCol="0">
            <a:spAutoFit/>
          </a:bodyPr>
          <a:lstStyle>
            <a:lvl1pPr marL="0" indent="0" algn="l" defTabSz="685800" rtl="0" eaLnBrk="1" latinLnBrk="0" hangingPunct="1">
              <a:lnSpc>
                <a:spcPct val="90000"/>
              </a:lnSpc>
              <a:spcBef>
                <a:spcPts val="0"/>
              </a:spcBef>
              <a:spcAft>
                <a:spcPts val="0"/>
              </a:spcAft>
              <a:buFont typeface="Arial" panose="020B0604020202020204" pitchFamily="34" charset="0"/>
              <a:buNone/>
              <a:defRPr sz="1800" kern="1200">
                <a:solidFill>
                  <a:srgbClr val="263147"/>
                </a:solidFill>
                <a:latin typeface="Arial" pitchFamily="34" charset="0"/>
                <a:ea typeface="Verdana" panose="020B0604030504040204" pitchFamily="34" charset="0"/>
                <a:cs typeface="Arial" pitchFamily="34" charset="0"/>
              </a:defRPr>
            </a:lvl1pPr>
            <a:lvl2pPr marL="5143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2pPr>
            <a:lvl3pPr marL="8572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3pPr>
            <a:lvl4pPr marL="12001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4pPr>
            <a:lvl5pPr marL="15430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5pPr>
            <a:lvl6pPr marL="1435100" indent="-285750" algn="l" defTabSz="685800" rtl="0" eaLnBrk="1" latinLnBrk="0" hangingPunct="1">
              <a:lnSpc>
                <a:spcPct val="90000"/>
              </a:lnSpc>
              <a:spcBef>
                <a:spcPts val="0"/>
              </a:spcBef>
              <a:spcAft>
                <a:spcPts val="0"/>
              </a:spcAft>
              <a:buClr>
                <a:schemeClr val="tx2"/>
              </a:buClr>
              <a:buSzPct val="70000"/>
              <a:buFont typeface="Wingdings" pitchFamily="2" charset="2"/>
              <a:buChar char="§"/>
              <a:defRPr sz="1800" kern="1200">
                <a:solidFill>
                  <a:srgbClr val="263147"/>
                </a:solidFill>
                <a:latin typeface="Arial" pitchFamily="34" charset="0"/>
                <a:ea typeface="+mn-ea"/>
                <a:cs typeface="Arial" pitchFamily="34" charset="0"/>
              </a:defRPr>
            </a:lvl6pPr>
            <a:lvl7pPr marL="1714500" indent="-273050" algn="l" defTabSz="685800" rtl="0" eaLnBrk="1" latinLnBrk="0" hangingPunct="1">
              <a:lnSpc>
                <a:spcPct val="90000"/>
              </a:lnSpc>
              <a:spcBef>
                <a:spcPts val="0"/>
              </a:spcBef>
              <a:spcAft>
                <a:spcPts val="0"/>
              </a:spcAft>
              <a:buClr>
                <a:srgbClr val="C00000"/>
              </a:buClr>
              <a:buSzPct val="70000"/>
              <a:buFont typeface="Arial" pitchFamily="34" charset="0"/>
              <a:buChar char="–"/>
              <a:defRPr sz="1800" kern="1200" baseline="0">
                <a:solidFill>
                  <a:srgbClr val="263147"/>
                </a:solidFill>
                <a:latin typeface="Arial" pitchFamily="34" charset="0"/>
                <a:ea typeface="+mn-ea"/>
                <a:cs typeface="Arial" pitchFamily="34" charset="0"/>
              </a:defRPr>
            </a:lvl7pPr>
            <a:lvl8pPr marL="1600200" indent="-228600" algn="l" defTabSz="685800" rtl="0" eaLnBrk="1" latinLnBrk="0" hangingPunct="1">
              <a:lnSpc>
                <a:spcPct val="90000"/>
              </a:lnSpc>
              <a:spcBef>
                <a:spcPts val="0"/>
              </a:spcBef>
              <a:spcAft>
                <a:spcPts val="0"/>
              </a:spcAft>
              <a:buSzPct val="70000"/>
              <a:buFont typeface="Arial" panose="020B0604020202020204" pitchFamily="34" charset="0"/>
              <a:buChar char="•"/>
              <a:defRPr sz="1800" kern="1200" baseline="0">
                <a:solidFill>
                  <a:schemeClr val="tx1"/>
                </a:solidFill>
                <a:latin typeface="Arial" pitchFamily="34" charset="0"/>
                <a:ea typeface="+mn-ea"/>
                <a:cs typeface="Arial" pitchFamily="34" charset="0"/>
              </a:defRPr>
            </a:lvl8pPr>
            <a:lvl9pPr marL="1824038" indent="-223838" algn="l" defTabSz="685800" rtl="0" eaLnBrk="1" latinLnBrk="0" hangingPunct="1">
              <a:lnSpc>
                <a:spcPct val="90000"/>
              </a:lnSpc>
              <a:spcBef>
                <a:spcPts val="0"/>
              </a:spcBef>
              <a:spcAft>
                <a:spcPts val="0"/>
              </a:spcAft>
              <a:buSzPct val="70000"/>
              <a:buFont typeface="Arial" pitchFamily="34" charset="0"/>
              <a:buChar char="–"/>
              <a:defRPr sz="1800" kern="1200">
                <a:solidFill>
                  <a:schemeClr val="tx1"/>
                </a:solidFill>
                <a:latin typeface="Arial" pitchFamily="34" charset="0"/>
                <a:ea typeface="+mn-ea"/>
                <a:cs typeface="Arial" pitchFamily="34" charset="0"/>
              </a:defRPr>
            </a:lvl9pPr>
          </a:lstStyle>
          <a:p>
            <a:pPr algn="ctr"/>
            <a:r>
              <a:rPr lang="en-US" sz="5400" b="1" dirty="0" smtClean="0">
                <a:ln w="0"/>
                <a:solidFill>
                  <a:schemeClr val="tx1"/>
                </a:solidFill>
              </a:rPr>
              <a:t>SCSI</a:t>
            </a:r>
            <a:endParaRPr lang="en-US" sz="5400" b="1" dirty="0">
              <a:ln w="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1036" y="2755321"/>
            <a:ext cx="2409825" cy="189547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187" y="4383272"/>
            <a:ext cx="2095500" cy="1419225"/>
          </a:xfrm>
          <a:prstGeom prst="rect">
            <a:avLst/>
          </a:prstGeom>
        </p:spPr>
      </p:pic>
      <p:sp>
        <p:nvSpPr>
          <p:cNvPr id="2" name="Rectangle 2"/>
          <p:cNvSpPr>
            <a:spLocks noChangeArrowheads="1"/>
          </p:cNvSpPr>
          <p:nvPr/>
        </p:nvSpPr>
        <p:spPr bwMode="auto">
          <a:xfrm rot="10800000" flipV="1">
            <a:off x="467544" y="1430631"/>
            <a:ext cx="8460432"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sz="2400" dirty="0" smtClean="0">
                <a:solidFill>
                  <a:srgbClr val="000000"/>
                </a:solidFill>
                <a:latin typeface="Times New Roman" pitchFamily="18" charset="0"/>
                <a:cs typeface="Times New Roman" pitchFamily="18" charset="0"/>
              </a:rPr>
              <a:t>Small Computer System Interface  is a set of standards for physically connecting and transferring data between computers and peripheral devices. </a:t>
            </a:r>
          </a:p>
        </p:txBody>
      </p:sp>
      <p:pic>
        <p:nvPicPr>
          <p:cNvPr id="15363" name="Picture 3" descr="C:\Users\training\Desktop\k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698" y="3429000"/>
            <a:ext cx="260985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2093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a:spLocks/>
          </p:cNvSpPr>
          <p:nvPr/>
        </p:nvSpPr>
        <p:spPr>
          <a:xfrm>
            <a:off x="3577855" y="476672"/>
            <a:ext cx="1966949" cy="840230"/>
          </a:xfrm>
          <a:prstGeom prst="rect">
            <a:avLst/>
          </a:prstGeom>
          <a:noFill/>
        </p:spPr>
        <p:txBody>
          <a:bodyPr vert="horz" wrap="none" lIns="91440" tIns="45720" rIns="91440" bIns="45720" rtlCol="0">
            <a:spAutoFit/>
          </a:bodyPr>
          <a:lstStyle>
            <a:lvl1pPr marL="0" indent="0" algn="l" defTabSz="685800" rtl="0" eaLnBrk="1" latinLnBrk="0" hangingPunct="1">
              <a:lnSpc>
                <a:spcPct val="90000"/>
              </a:lnSpc>
              <a:spcBef>
                <a:spcPts val="0"/>
              </a:spcBef>
              <a:spcAft>
                <a:spcPts val="0"/>
              </a:spcAft>
              <a:buFont typeface="Arial" panose="020B0604020202020204" pitchFamily="34" charset="0"/>
              <a:buNone/>
              <a:defRPr sz="1800" kern="1200">
                <a:solidFill>
                  <a:srgbClr val="263147"/>
                </a:solidFill>
                <a:latin typeface="Arial" pitchFamily="34" charset="0"/>
                <a:ea typeface="Verdana" panose="020B0604030504040204" pitchFamily="34" charset="0"/>
                <a:cs typeface="Arial" pitchFamily="34" charset="0"/>
              </a:defRPr>
            </a:lvl1pPr>
            <a:lvl2pPr marL="5143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2pPr>
            <a:lvl3pPr marL="8572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3pPr>
            <a:lvl4pPr marL="12001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4pPr>
            <a:lvl5pPr marL="15430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5pPr>
            <a:lvl6pPr marL="1435100" indent="-285750" algn="l" defTabSz="685800" rtl="0" eaLnBrk="1" latinLnBrk="0" hangingPunct="1">
              <a:lnSpc>
                <a:spcPct val="90000"/>
              </a:lnSpc>
              <a:spcBef>
                <a:spcPts val="0"/>
              </a:spcBef>
              <a:spcAft>
                <a:spcPts val="0"/>
              </a:spcAft>
              <a:buClr>
                <a:schemeClr val="tx2"/>
              </a:buClr>
              <a:buSzPct val="70000"/>
              <a:buFont typeface="Wingdings" pitchFamily="2" charset="2"/>
              <a:buChar char="§"/>
              <a:defRPr sz="1800" kern="1200">
                <a:solidFill>
                  <a:srgbClr val="263147"/>
                </a:solidFill>
                <a:latin typeface="Arial" pitchFamily="34" charset="0"/>
                <a:ea typeface="+mn-ea"/>
                <a:cs typeface="Arial" pitchFamily="34" charset="0"/>
              </a:defRPr>
            </a:lvl6pPr>
            <a:lvl7pPr marL="1714500" indent="-273050" algn="l" defTabSz="685800" rtl="0" eaLnBrk="1" latinLnBrk="0" hangingPunct="1">
              <a:lnSpc>
                <a:spcPct val="90000"/>
              </a:lnSpc>
              <a:spcBef>
                <a:spcPts val="0"/>
              </a:spcBef>
              <a:spcAft>
                <a:spcPts val="0"/>
              </a:spcAft>
              <a:buClr>
                <a:srgbClr val="C00000"/>
              </a:buClr>
              <a:buSzPct val="70000"/>
              <a:buFont typeface="Arial" pitchFamily="34" charset="0"/>
              <a:buChar char="–"/>
              <a:defRPr sz="1800" kern="1200" baseline="0">
                <a:solidFill>
                  <a:srgbClr val="263147"/>
                </a:solidFill>
                <a:latin typeface="Arial" pitchFamily="34" charset="0"/>
                <a:ea typeface="+mn-ea"/>
                <a:cs typeface="Arial" pitchFamily="34" charset="0"/>
              </a:defRPr>
            </a:lvl7pPr>
            <a:lvl8pPr marL="1600200" indent="-228600" algn="l" defTabSz="685800" rtl="0" eaLnBrk="1" latinLnBrk="0" hangingPunct="1">
              <a:lnSpc>
                <a:spcPct val="90000"/>
              </a:lnSpc>
              <a:spcBef>
                <a:spcPts val="0"/>
              </a:spcBef>
              <a:spcAft>
                <a:spcPts val="0"/>
              </a:spcAft>
              <a:buSzPct val="70000"/>
              <a:buFont typeface="Arial" panose="020B0604020202020204" pitchFamily="34" charset="0"/>
              <a:buChar char="•"/>
              <a:defRPr sz="1800" kern="1200" baseline="0">
                <a:solidFill>
                  <a:schemeClr val="tx1"/>
                </a:solidFill>
                <a:latin typeface="Arial" pitchFamily="34" charset="0"/>
                <a:ea typeface="+mn-ea"/>
                <a:cs typeface="Arial" pitchFamily="34" charset="0"/>
              </a:defRPr>
            </a:lvl8pPr>
            <a:lvl9pPr marL="1824038" indent="-223838" algn="l" defTabSz="685800" rtl="0" eaLnBrk="1" latinLnBrk="0" hangingPunct="1">
              <a:lnSpc>
                <a:spcPct val="90000"/>
              </a:lnSpc>
              <a:spcBef>
                <a:spcPts val="0"/>
              </a:spcBef>
              <a:spcAft>
                <a:spcPts val="0"/>
              </a:spcAft>
              <a:buSzPct val="70000"/>
              <a:buFont typeface="Arial" pitchFamily="34" charset="0"/>
              <a:buChar char="–"/>
              <a:defRPr sz="1800" kern="1200">
                <a:solidFill>
                  <a:schemeClr val="tx1"/>
                </a:solidFill>
                <a:latin typeface="Arial" pitchFamily="34" charset="0"/>
                <a:ea typeface="+mn-ea"/>
                <a:cs typeface="Arial" pitchFamily="34" charset="0"/>
              </a:defRPr>
            </a:lvl9pPr>
          </a:lstStyle>
          <a:p>
            <a:pPr algn="ctr"/>
            <a:r>
              <a:rPr lang="en-US" sz="5400" b="1" dirty="0" smtClean="0">
                <a:ln w="0"/>
                <a:solidFill>
                  <a:schemeClr val="tx1"/>
                </a:solidFill>
              </a:rPr>
              <a:t>SATA</a:t>
            </a:r>
            <a:endParaRPr lang="en-US" sz="5400" b="1" dirty="0">
              <a:ln w="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3077" y="3681598"/>
            <a:ext cx="4536504" cy="2383706"/>
          </a:xfrm>
          <a:prstGeom prst="rect">
            <a:avLst/>
          </a:prstGeom>
        </p:spPr>
      </p:pic>
      <p:sp>
        <p:nvSpPr>
          <p:cNvPr id="2" name="Rectangle 1"/>
          <p:cNvSpPr/>
          <p:nvPr/>
        </p:nvSpPr>
        <p:spPr>
          <a:xfrm>
            <a:off x="395536" y="1628800"/>
            <a:ext cx="8352928" cy="830997"/>
          </a:xfrm>
          <a:prstGeom prst="rect">
            <a:avLst/>
          </a:prstGeom>
        </p:spPr>
        <p:txBody>
          <a:bodyPr wrap="square">
            <a:spAutoFit/>
          </a:bodyPr>
          <a:lstStyle/>
          <a:p>
            <a:r>
              <a:rPr lang="en-US" sz="2400" dirty="0">
                <a:solidFill>
                  <a:srgbClr val="000000"/>
                </a:solidFill>
                <a:latin typeface="Times New Roman" pitchFamily="18" charset="0"/>
                <a:cs typeface="Times New Roman" pitchFamily="18" charset="0"/>
              </a:rPr>
              <a:t>Serial </a:t>
            </a:r>
            <a:r>
              <a:rPr lang="en-US" sz="2400" dirty="0" smtClean="0">
                <a:solidFill>
                  <a:srgbClr val="000000"/>
                </a:solidFill>
                <a:latin typeface="Times New Roman" pitchFamily="18" charset="0"/>
                <a:cs typeface="Times New Roman" pitchFamily="18" charset="0"/>
              </a:rPr>
              <a:t>ATA</a:t>
            </a:r>
            <a:r>
              <a:rPr lang="en-US" sz="2400" dirty="0">
                <a:solidFill>
                  <a:srgbClr val="000000"/>
                </a:solidFill>
                <a:latin typeface="Times New Roman" pitchFamily="18" charset="0"/>
                <a:cs typeface="Times New Roman" pitchFamily="18" charset="0"/>
              </a:rPr>
              <a:t> </a:t>
            </a:r>
            <a:r>
              <a:rPr lang="en-US" sz="2400" dirty="0" smtClean="0">
                <a:solidFill>
                  <a:srgbClr val="000000"/>
                </a:solidFill>
                <a:latin typeface="Times New Roman" pitchFamily="18" charset="0"/>
                <a:cs typeface="Times New Roman" pitchFamily="18" charset="0"/>
              </a:rPr>
              <a:t>is </a:t>
            </a:r>
            <a:r>
              <a:rPr lang="en-US" sz="2400" dirty="0">
                <a:solidFill>
                  <a:srgbClr val="000000"/>
                </a:solidFill>
                <a:latin typeface="Times New Roman" pitchFamily="18" charset="0"/>
                <a:cs typeface="Times New Roman" pitchFamily="18" charset="0"/>
              </a:rPr>
              <a:t>a standard for connecting and transferring data from hard disk drives (HDDs) to computer systems. </a:t>
            </a:r>
          </a:p>
        </p:txBody>
      </p:sp>
    </p:spTree>
    <p:extLst>
      <p:ext uri="{BB962C8B-B14F-4D97-AF65-F5344CB8AC3E}">
        <p14:creationId xmlns:p14="http://schemas.microsoft.com/office/powerpoint/2010/main" val="11937702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01" y="2276872"/>
            <a:ext cx="8312649" cy="1584176"/>
          </a:xfrm>
        </p:spPr>
        <p:txBody>
          <a:bodyPr>
            <a:normAutofit/>
          </a:bodyPr>
          <a:lstStyle/>
          <a:p>
            <a:pPr algn="ctr"/>
            <a:r>
              <a:rPr lang="en-US" sz="3600" b="1" dirty="0" smtClean="0"/>
              <a:t>INPUT DEVICES</a:t>
            </a:r>
            <a:endParaRPr lang="en-US" sz="3600" b="1"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238" y="2924944"/>
            <a:ext cx="3309937"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02717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2878138" y="4900613"/>
            <a:ext cx="6265862" cy="434975"/>
          </a:xfrm>
        </p:spPr>
        <p:txBody>
          <a:bodyPr/>
          <a:lstStyle/>
          <a:p>
            <a:pPr algn="ctr"/>
            <a:r>
              <a:rPr lang="en-US" dirty="0"/>
              <a:t>Thank you</a:t>
            </a: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908720"/>
            <a:ext cx="7632848"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57237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552433" y="1465507"/>
            <a:ext cx="3916458" cy="840230"/>
          </a:xfrm>
          <a:prstGeom prst="rect">
            <a:avLst/>
          </a:prstGeom>
          <a:noFill/>
        </p:spPr>
        <p:txBody>
          <a:bodyPr wrap="none" lIns="91440" tIns="45720" rIns="91440" bIns="45720">
            <a:spAutoFit/>
          </a:bodyPr>
          <a:lstStyle/>
          <a:p>
            <a:pPr algn="ctr"/>
            <a:r>
              <a:rPr lang="en-US" sz="5400" b="0" cap="none" spc="0" dirty="0" smtClean="0">
                <a:ln w="0"/>
                <a:gradFill>
                  <a:gsLst>
                    <a:gs pos="21000">
                      <a:srgbClr val="53575C"/>
                    </a:gs>
                    <a:gs pos="88000">
                      <a:srgbClr val="C5C7CA"/>
                    </a:gs>
                  </a:gsLst>
                  <a:lin ang="5400000"/>
                </a:gradFill>
                <a:effectLst/>
              </a:rPr>
              <a:t>1. Keyboard</a:t>
            </a:r>
            <a:endParaRPr lang="en-US" sz="5400" b="0" cap="none" spc="0" dirty="0">
              <a:ln w="0"/>
              <a:gradFill>
                <a:gsLst>
                  <a:gs pos="21000">
                    <a:srgbClr val="53575C"/>
                  </a:gs>
                  <a:gs pos="88000">
                    <a:srgbClr val="C5C7CA"/>
                  </a:gs>
                </a:gsLst>
                <a:lin ang="5400000"/>
              </a:gradFill>
              <a:effectLst/>
            </a:endParaRPr>
          </a:p>
        </p:txBody>
      </p:sp>
      <p:pic>
        <p:nvPicPr>
          <p:cNvPr id="17410" name="Picture 2" descr="C:\Users\training\Desktop\k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5733" y="2848545"/>
            <a:ext cx="4460523" cy="166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344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title"/>
          </p:nvPr>
        </p:nvSpPr>
        <p:spPr>
          <a:xfrm>
            <a:off x="820622" y="908720"/>
            <a:ext cx="7502760" cy="387286"/>
          </a:xfrm>
          <a:prstGeom prst="rect">
            <a:avLst/>
          </a:prstGeom>
          <a:noFill/>
        </p:spPr>
        <p:txBody>
          <a:bodyPr wrap="none" lIns="91440" tIns="45720" rIns="91440" bIns="45720">
            <a:spAutoFit/>
          </a:bodyPr>
          <a:lstStyle/>
          <a:p>
            <a:pPr algn="ctr"/>
            <a:r>
              <a:rPr lang="en-US" sz="5400" b="0" cap="none" spc="0" dirty="0" smtClean="0">
                <a:ln w="0"/>
                <a:gradFill>
                  <a:gsLst>
                    <a:gs pos="21000">
                      <a:srgbClr val="53575C"/>
                    </a:gs>
                    <a:gs pos="88000">
                      <a:srgbClr val="C5C7CA"/>
                    </a:gs>
                  </a:gsLst>
                  <a:lin ang="5400000"/>
                </a:gradFill>
                <a:effectLst/>
              </a:rPr>
              <a:t>Mechanical Keyboard</a:t>
            </a:r>
            <a:endParaRPr lang="en-US" sz="5400" b="0" cap="none" spc="0" dirty="0">
              <a:ln w="0"/>
              <a:gradFill>
                <a:gsLst>
                  <a:gs pos="21000">
                    <a:srgbClr val="53575C"/>
                  </a:gs>
                  <a:gs pos="88000">
                    <a:srgbClr val="C5C7CA"/>
                  </a:gs>
                </a:gsLst>
                <a:lin ang="5400000"/>
              </a:gradFill>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3635581"/>
            <a:ext cx="4578052" cy="2629286"/>
          </a:xfrm>
          <a:prstGeom prst="rect">
            <a:avLst/>
          </a:prstGeom>
        </p:spPr>
      </p:pic>
      <p:sp>
        <p:nvSpPr>
          <p:cNvPr id="2" name="Rectangle 1"/>
          <p:cNvSpPr/>
          <p:nvPr/>
        </p:nvSpPr>
        <p:spPr>
          <a:xfrm>
            <a:off x="611560" y="1628800"/>
            <a:ext cx="7962428" cy="1200329"/>
          </a:xfrm>
          <a:prstGeom prst="rect">
            <a:avLst/>
          </a:prstGeom>
        </p:spPr>
        <p:txBody>
          <a:bodyPr wrap="square">
            <a:spAutoFit/>
          </a:bodyPr>
          <a:lstStyle/>
          <a:p>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 physical keyboard that uses an individual spring and switch for each key</a:t>
            </a:r>
            <a:r>
              <a:rPr lang="en-US" sz="24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Requires a </a:t>
            </a:r>
            <a:r>
              <a:rPr lang="en-US" sz="2400" dirty="0" smtClean="0">
                <a:solidFill>
                  <a:srgbClr val="000000"/>
                </a:solidFill>
                <a:latin typeface="Times New Roman" panose="02020603050405020304" pitchFamily="18" charset="0"/>
                <a:cs typeface="Times New Roman" panose="02020603050405020304" pitchFamily="18" charset="0"/>
              </a:rPr>
              <a:t>certain </a:t>
            </a:r>
            <a:r>
              <a:rPr lang="en-US" sz="2400" dirty="0">
                <a:solidFill>
                  <a:srgbClr val="000000"/>
                </a:solidFill>
                <a:latin typeface="Times New Roman" panose="02020603050405020304" pitchFamily="18" charset="0"/>
                <a:cs typeface="Times New Roman" panose="02020603050405020304" pitchFamily="18" charset="0"/>
              </a:rPr>
              <a:t>amount of force to be </a:t>
            </a:r>
            <a:r>
              <a:rPr lang="en-US" sz="2400" dirty="0" smtClean="0">
                <a:solidFill>
                  <a:srgbClr val="000000"/>
                </a:solidFill>
                <a:latin typeface="Times New Roman" panose="02020603050405020304" pitchFamily="18" charset="0"/>
                <a:cs typeface="Times New Roman" panose="02020603050405020304" pitchFamily="18" charset="0"/>
              </a:rPr>
              <a:t>press resulting into sound. </a:t>
            </a:r>
            <a:endParaRPr lang="en-US" sz="2400" dirty="0">
              <a:solidFill>
                <a:srgbClr val="000000"/>
              </a:solidFill>
              <a:latin typeface="Times New Roman" panose="02020603050405020304" pitchFamily="18" charset="0"/>
              <a:cs typeface="Times New Roman" panose="02020603050405020304" pitchFamily="18" charset="0"/>
            </a:endParaRPr>
          </a:p>
        </p:txBody>
      </p:sp>
      <p:pic>
        <p:nvPicPr>
          <p:cNvPr id="6" name="Picture 5" descr="HV-KB378L mechanical keyboard"/>
          <p:cNvPicPr/>
          <p:nvPr/>
        </p:nvPicPr>
        <p:blipFill>
          <a:blip r:embed="rId3">
            <a:extLst>
              <a:ext uri="{28A0092B-C50C-407E-A947-70E740481C1C}">
                <a14:useLocalDpi xmlns:a14="http://schemas.microsoft.com/office/drawing/2010/main" val="0"/>
              </a:ext>
            </a:extLst>
          </a:blip>
          <a:srcRect/>
          <a:stretch>
            <a:fillRect/>
          </a:stretch>
        </p:blipFill>
        <p:spPr bwMode="auto">
          <a:xfrm>
            <a:off x="5499754" y="3798096"/>
            <a:ext cx="2808312" cy="2304256"/>
          </a:xfrm>
          <a:prstGeom prst="rect">
            <a:avLst/>
          </a:prstGeom>
          <a:noFill/>
          <a:ln>
            <a:noFill/>
          </a:ln>
        </p:spPr>
      </p:pic>
    </p:spTree>
    <p:extLst>
      <p:ext uri="{BB962C8B-B14F-4D97-AF65-F5344CB8AC3E}">
        <p14:creationId xmlns:p14="http://schemas.microsoft.com/office/powerpoint/2010/main" val="5447306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4360912"/>
            <a:ext cx="4248472" cy="1600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4005064"/>
            <a:ext cx="3384376" cy="1956048"/>
          </a:xfrm>
          <a:prstGeom prst="rect">
            <a:avLst/>
          </a:prstGeom>
        </p:spPr>
      </p:pic>
      <p:sp>
        <p:nvSpPr>
          <p:cNvPr id="7" name="Text Placeholder 3"/>
          <p:cNvSpPr>
            <a:spLocks noGrp="1"/>
          </p:cNvSpPr>
          <p:nvPr>
            <p:ph type="body" sz="quarter" idx="10"/>
          </p:nvPr>
        </p:nvSpPr>
        <p:spPr>
          <a:xfrm>
            <a:off x="1237347" y="476672"/>
            <a:ext cx="6647974" cy="840230"/>
          </a:xfrm>
          <a:prstGeom prst="rect">
            <a:avLst/>
          </a:prstGeom>
          <a:noFill/>
        </p:spPr>
        <p:txBody>
          <a:bodyPr wrap="none" lIns="91440" tIns="45720" rIns="91440" bIns="45720">
            <a:spAutoFit/>
          </a:bodyPr>
          <a:lstStyle/>
          <a:p>
            <a:pPr algn="ctr"/>
            <a:r>
              <a:rPr lang="en-US" sz="5400" b="0" cap="none" spc="0" dirty="0" smtClean="0">
                <a:ln w="0"/>
                <a:gradFill>
                  <a:gsLst>
                    <a:gs pos="21000">
                      <a:srgbClr val="53575C"/>
                    </a:gs>
                    <a:gs pos="88000">
                      <a:srgbClr val="C5C7CA"/>
                    </a:gs>
                  </a:gsLst>
                  <a:lin ang="5400000"/>
                </a:gradFill>
                <a:effectLst/>
              </a:rPr>
              <a:t>Membrane Keyboard</a:t>
            </a:r>
            <a:endParaRPr lang="en-US" sz="5400" b="0" cap="none" spc="0" dirty="0">
              <a:ln w="0"/>
              <a:gradFill>
                <a:gsLst>
                  <a:gs pos="21000">
                    <a:srgbClr val="53575C"/>
                  </a:gs>
                  <a:gs pos="88000">
                    <a:srgbClr val="C5C7CA"/>
                  </a:gs>
                </a:gsLst>
                <a:lin ang="5400000"/>
              </a:gradFill>
              <a:effectLst/>
            </a:endParaRPr>
          </a:p>
        </p:txBody>
      </p:sp>
      <p:sp>
        <p:nvSpPr>
          <p:cNvPr id="2" name="Rectangle 1"/>
          <p:cNvSpPr/>
          <p:nvPr/>
        </p:nvSpPr>
        <p:spPr>
          <a:xfrm>
            <a:off x="395536" y="1556792"/>
            <a:ext cx="8280920" cy="1569660"/>
          </a:xfrm>
          <a:prstGeom prst="rect">
            <a:avLst/>
          </a:prstGeom>
        </p:spPr>
        <p:txBody>
          <a:bodyPr wrap="square">
            <a:spAutoFit/>
          </a:bodyPr>
          <a:lstStyle/>
          <a:p>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 membrane keyboard is a computer keyboard whose "keys" are not separate, moving parts, as with the majority of other keyboards, but rather are pressure pads that have only outlines and symbols printed on a flat, flexible surface.</a:t>
            </a:r>
            <a:endParaRPr lang="en-US" sz="2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23385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heme/theme1.xml><?xml version="1.0" encoding="utf-8"?>
<a:theme xmlns:a="http://schemas.openxmlformats.org/drawingml/2006/main" name="2_ppt_Template_Capgemini[1]">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5_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D76BB8BF-901C-4709-A70B-B9D859909653}"/>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6_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D76BB8BF-901C-4709-A70B-B9D859909653}"/>
    </a:ext>
  </a:extLst>
</a:theme>
</file>

<file path=ppt/theme/theme13.xml><?xml version="1.0" encoding="utf-8"?>
<a:theme xmlns:a="http://schemas.openxmlformats.org/drawingml/2006/main" name="7_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D76BB8BF-901C-4709-A70B-B9D859909653}"/>
    </a:ext>
  </a:extLst>
</a:theme>
</file>

<file path=ppt/theme/theme14.xml><?xml version="1.0" encoding="utf-8"?>
<a:theme xmlns:a="http://schemas.openxmlformats.org/drawingml/2006/main" name="8_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D76BB8BF-901C-4709-A70B-B9D859909653}"/>
    </a:ext>
  </a:extLst>
</a:theme>
</file>

<file path=ppt/theme/theme15.xml><?xml version="1.0" encoding="utf-8"?>
<a:theme xmlns:a="http://schemas.openxmlformats.org/drawingml/2006/main" name="9_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D76BB8BF-901C-4709-A70B-B9D859909653}"/>
    </a:ext>
  </a:extLst>
</a:theme>
</file>

<file path=ppt/theme/theme16.xml><?xml version="1.0" encoding="utf-8"?>
<a:theme xmlns:a="http://schemas.openxmlformats.org/drawingml/2006/main" name="10_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D76BB8BF-901C-4709-A70B-B9D859909653}"/>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D76BB8BF-901C-4709-A70B-B9D85990965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B504A320-BF0C-4A8E-8664-9644A9AF95DC}"/>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14D83F11-89F6-4441-B5DC-94FD0DFB8031}"/>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B065CD12-128C-4DBC-873E-82FC4B88A761}"/>
    </a:ext>
  </a:extLst>
</a:theme>
</file>

<file path=ppt/theme/theme6.xml><?xml version="1.0" encoding="utf-8"?>
<a:theme xmlns:a="http://schemas.openxmlformats.org/drawingml/2006/main" name="1_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D76BB8BF-901C-4709-A70B-B9D859909653}"/>
    </a:ext>
  </a:extLst>
</a:theme>
</file>

<file path=ppt/theme/theme7.xml><?xml version="1.0" encoding="utf-8"?>
<a:theme xmlns:a="http://schemas.openxmlformats.org/drawingml/2006/main" name="2_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D76BB8BF-901C-4709-A70B-B9D859909653}"/>
    </a:ext>
  </a:extLst>
</a:theme>
</file>

<file path=ppt/theme/theme8.xml><?xml version="1.0" encoding="utf-8"?>
<a:theme xmlns:a="http://schemas.openxmlformats.org/drawingml/2006/main" name="3_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D76BB8BF-901C-4709-A70B-B9D859909653}"/>
    </a:ext>
  </a:extLst>
</a:theme>
</file>

<file path=ppt/theme/theme9.xml><?xml version="1.0" encoding="utf-8"?>
<a:theme xmlns:a="http://schemas.openxmlformats.org/drawingml/2006/main" name="4_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D76BB8BF-901C-4709-A70B-B9D85990965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288A5C1CA673649BA444D8C596CCB76" ma:contentTypeVersion="0" ma:contentTypeDescription="Create a new document." ma:contentTypeScope="" ma:versionID="eb6b02dfc89e4e93aa5e4c7202e7e3b1">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001DC1-26E3-48A7-B997-EC6432308B89}">
  <ds:schemaRefs>
    <ds:schemaRef ds:uri="http://schemas.openxmlformats.org/package/2006/metadata/core-properties"/>
    <ds:schemaRef ds:uri="http://schemas.microsoft.com/office/infopath/2007/PartnerControls"/>
    <ds:schemaRef ds:uri="http://purl.org/dc/terms/"/>
    <ds:schemaRef ds:uri="http://www.w3.org/XML/1998/namespace"/>
    <ds:schemaRef ds:uri="http://purl.org/dc/dcmitype/"/>
    <ds:schemaRef ds:uri="http://schemas.microsoft.com/office/2006/documentManagement/types"/>
    <ds:schemaRef ds:uri="http://purl.org/dc/elements/1.1/"/>
    <ds:schemaRef ds:uri="http://schemas.microsoft.com/office/2006/metadata/properties"/>
  </ds:schemaRefs>
</ds:datastoreItem>
</file>

<file path=customXml/itemProps2.xml><?xml version="1.0" encoding="utf-8"?>
<ds:datastoreItem xmlns:ds="http://schemas.openxmlformats.org/officeDocument/2006/customXml" ds:itemID="{4ECB4737-EECA-4E4B-9D06-86AFE1F929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9125DDCC-2A27-41F2-8B2F-C77C1D20E63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8476</TotalTime>
  <Words>1022</Words>
  <Application>Microsoft Office PowerPoint</Application>
  <PresentationFormat>On-screen Show (4:3)</PresentationFormat>
  <Paragraphs>1278</Paragraphs>
  <Slides>50</Slides>
  <Notes>3</Notes>
  <HiddenSlides>0</HiddenSlides>
  <MMClips>0</MMClips>
  <ScaleCrop>false</ScaleCrop>
  <HeadingPairs>
    <vt:vector size="6" baseType="variant">
      <vt:variant>
        <vt:lpstr>Theme</vt:lpstr>
      </vt:variant>
      <vt:variant>
        <vt:i4>16</vt:i4>
      </vt:variant>
      <vt:variant>
        <vt:lpstr>Embedded OLE Servers</vt:lpstr>
      </vt:variant>
      <vt:variant>
        <vt:i4>1</vt:i4>
      </vt:variant>
      <vt:variant>
        <vt:lpstr>Slide Titles</vt:lpstr>
      </vt:variant>
      <vt:variant>
        <vt:i4>50</vt:i4>
      </vt:variant>
    </vt:vector>
  </HeadingPairs>
  <TitlesOfParts>
    <vt:vector size="67" baseType="lpstr">
      <vt:lpstr>2_ppt_Template_Capgemini[1]</vt:lpstr>
      <vt:lpstr>Capgemini 2017_Cover slides</vt:lpstr>
      <vt:lpstr>Section slides</vt:lpstr>
      <vt:lpstr>Content Layouts</vt:lpstr>
      <vt:lpstr>Content and Image Layouts</vt:lpstr>
      <vt:lpstr>1_Capgemini 2017_Cover slides</vt:lpstr>
      <vt:lpstr>2_Capgemini 2017_Cover slides</vt:lpstr>
      <vt:lpstr>3_Capgemini 2017_Cover slides</vt:lpstr>
      <vt:lpstr>4_Capgemini 2017_Cover slides</vt:lpstr>
      <vt:lpstr>5_Capgemini 2017_Cover slides</vt:lpstr>
      <vt:lpstr>Office Theme</vt:lpstr>
      <vt:lpstr>6_Capgemini 2017_Cover slides</vt:lpstr>
      <vt:lpstr>7_Capgemini 2017_Cover slides</vt:lpstr>
      <vt:lpstr>8_Capgemini 2017_Cover slides</vt:lpstr>
      <vt:lpstr>9_Capgemini 2017_Cover slides</vt:lpstr>
      <vt:lpstr>10_Capgemini 2017_Cover slides</vt:lpstr>
      <vt:lpstr>think-cell Slide</vt:lpstr>
      <vt:lpstr>Fundamentals of   Hardware </vt:lpstr>
      <vt:lpstr>PowerPoint Presentation</vt:lpstr>
      <vt:lpstr>INTRODUCTION</vt:lpstr>
      <vt:lpstr>COMPUTER</vt:lpstr>
      <vt:lpstr>INPUT DEVICES</vt:lpstr>
      <vt:lpstr>PowerPoint Presentation</vt:lpstr>
      <vt:lpstr>PowerPoint Presentation</vt:lpstr>
      <vt:lpstr>Mechanical Keyboard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CRT monitor (Cathode Ray Tube):</vt:lpstr>
      <vt:lpstr>Laser printer:</vt:lpstr>
      <vt:lpstr>Inkjet Printer </vt:lpstr>
      <vt:lpstr>SWITCHED MODE POWER SUPPLY</vt:lpstr>
      <vt:lpstr>SMPS(Switched Mode Power Supply) </vt:lpstr>
      <vt:lpstr>Earthing</vt:lpstr>
      <vt:lpstr>MOTHERBOARD</vt:lpstr>
      <vt:lpstr>MOTHERBOARD</vt:lpstr>
      <vt:lpstr>Chipsets on Motherboard</vt:lpstr>
      <vt:lpstr>BIOS &amp; CMOS Battery</vt:lpstr>
      <vt:lpstr>MEMORY MODULES</vt:lpstr>
      <vt:lpstr>Memory Modules</vt:lpstr>
      <vt:lpstr>SIMM</vt:lpstr>
      <vt:lpstr>Difference between SIMM, DIMM and So DIMM</vt:lpstr>
      <vt:lpstr>PROCESSORS</vt:lpstr>
      <vt:lpstr>CPU</vt:lpstr>
      <vt:lpstr>Types of processors: CISC and RISC</vt:lpstr>
      <vt:lpstr>Working principles </vt:lpstr>
      <vt:lpstr>PowerPoint Presentation</vt:lpstr>
      <vt:lpstr>MEMORY AND STORAGE</vt:lpstr>
      <vt:lpstr>PowerPoint Presentation</vt:lpstr>
      <vt:lpstr>ROM</vt:lpstr>
      <vt:lpstr>RAM</vt:lpstr>
      <vt:lpstr>Cache Memory</vt:lpstr>
      <vt:lpstr>Storage</vt:lpstr>
      <vt:lpstr>Hard Disk</vt:lpstr>
      <vt:lpstr>Optical Storage</vt:lpstr>
      <vt:lpstr>PowerPoint Presentation</vt:lpstr>
      <vt:lpstr>PowerPoint Presentation</vt:lpstr>
      <vt:lpstr>PowerPoint Presentation</vt:lpstr>
      <vt:lpstr>PowerPoint Presentation</vt:lpstr>
      <vt:lpstr>Thank you</vt:lpstr>
    </vt:vector>
  </TitlesOfParts>
  <Company>Capgemini B.V.</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2015: An Organization geared toward Arbitrage</dc:title>
  <dc:creator>nirmal.adhikesavan@capgemini.com</dc:creator>
  <cp:lastModifiedBy>training</cp:lastModifiedBy>
  <cp:revision>333</cp:revision>
  <dcterms:created xsi:type="dcterms:W3CDTF">2015-03-06T14:43:06Z</dcterms:created>
  <dcterms:modified xsi:type="dcterms:W3CDTF">2017-11-25T05:04:41Z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0x0101000288A5C1CA673649BA444D8C596CCB76</vt:lpwstr>
  </property>
</Properties>
</file>